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6b82838a1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835a8fc2245f3"/>
  </p:sldMasterIdLst>
  <p:sldIdLst>
    <p:sldId xmlns:r="http://schemas.openxmlformats.org/officeDocument/2006/relationships" id="256" r:id="R0e6ad064ee3e4ea7"/>
    <p:sldId xmlns:r="http://schemas.openxmlformats.org/officeDocument/2006/relationships" id="257" r:id="R405c300a07404663"/>
    <p:sldId xmlns:r="http://schemas.openxmlformats.org/officeDocument/2006/relationships" id="258" r:id="R27406ecf88cd4c2e"/>
    <p:sldId xmlns:r="http://schemas.openxmlformats.org/officeDocument/2006/relationships" id="259" r:id="Raa392204bd4f4937"/>
    <p:sldId xmlns:r="http://schemas.openxmlformats.org/officeDocument/2006/relationships" id="260" r:id="Rf19e5922be8a4773"/>
    <p:sldId xmlns:r="http://schemas.openxmlformats.org/officeDocument/2006/relationships" id="261" r:id="R11a61713fb8b4e85"/>
    <p:sldId xmlns:r="http://schemas.openxmlformats.org/officeDocument/2006/relationships" id="262" r:id="R1fe9747fe904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835a8fc2245f3" /><Relationship Type="http://schemas.openxmlformats.org/officeDocument/2006/relationships/slide" Target="/ppt/slides/slide1.xml" Id="R0e6ad064ee3e4ea7" /><Relationship Type="http://schemas.openxmlformats.org/officeDocument/2006/relationships/slide" Target="/ppt/slides/slide2.xml" Id="R405c300a07404663" /><Relationship Type="http://schemas.openxmlformats.org/officeDocument/2006/relationships/slide" Target="/ppt/slides/slide3.xml" Id="R27406ecf88cd4c2e" /><Relationship Type="http://schemas.openxmlformats.org/officeDocument/2006/relationships/slide" Target="/ppt/slides/slide4.xml" Id="Raa392204bd4f4937" /><Relationship Type="http://schemas.openxmlformats.org/officeDocument/2006/relationships/slide" Target="/ppt/slides/slide5.xml" Id="Rf19e5922be8a4773" /><Relationship Type="http://schemas.openxmlformats.org/officeDocument/2006/relationships/slide" Target="/ppt/slides/slide6.xml" Id="R11a61713fb8b4e85" /><Relationship Type="http://schemas.openxmlformats.org/officeDocument/2006/relationships/slide" Target="/ppt/slides/slide7.xml" Id="R1fe9747fe904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786409537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e819015684c5d" /><Relationship Type="http://schemas.openxmlformats.org/officeDocument/2006/relationships/theme" Target="/ppt/slideMasters/theme/theme1.xml" Id="R885952de1e8246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6e81901568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3175f534a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dfa6cd96b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977e2c6f2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2143fbd21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29d24b110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e00ce744342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c5776d928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AISEE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AISEE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SØRGÅRD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930 717 428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