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d426ed50e76401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90404fa3d1a4f90"/>
  </p:sldMasterIdLst>
  <p:sldIdLst>
    <p:sldId xmlns:r="http://schemas.openxmlformats.org/officeDocument/2006/relationships" id="256" r:id="R6eebe5c78f584f20"/>
    <p:sldId xmlns:r="http://schemas.openxmlformats.org/officeDocument/2006/relationships" id="257" r:id="R331c10aeb9ab4417"/>
    <p:sldId xmlns:r="http://schemas.openxmlformats.org/officeDocument/2006/relationships" id="258" r:id="R1b77b546516f4189"/>
    <p:sldId xmlns:r="http://schemas.openxmlformats.org/officeDocument/2006/relationships" id="259" r:id="Ra381a89c9c2c430b"/>
    <p:sldId xmlns:r="http://schemas.openxmlformats.org/officeDocument/2006/relationships" id="260" r:id="R664e4e1e3cc94475"/>
    <p:sldId xmlns:r="http://schemas.openxmlformats.org/officeDocument/2006/relationships" id="261" r:id="R8922313ab8fd4da8"/>
    <p:sldId xmlns:r="http://schemas.openxmlformats.org/officeDocument/2006/relationships" id="262" r:id="Rb213fb8c6f80474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90404fa3d1a4f90" /><Relationship Type="http://schemas.openxmlformats.org/officeDocument/2006/relationships/slide" Target="/ppt/slides/slide1.xml" Id="R6eebe5c78f584f20" /><Relationship Type="http://schemas.openxmlformats.org/officeDocument/2006/relationships/slide" Target="/ppt/slides/slide2.xml" Id="R331c10aeb9ab4417" /><Relationship Type="http://schemas.openxmlformats.org/officeDocument/2006/relationships/slide" Target="/ppt/slides/slide3.xml" Id="R1b77b546516f4189" /><Relationship Type="http://schemas.openxmlformats.org/officeDocument/2006/relationships/slide" Target="/ppt/slides/slide4.xml" Id="Ra381a89c9c2c430b" /><Relationship Type="http://schemas.openxmlformats.org/officeDocument/2006/relationships/slide" Target="/ppt/slides/slide5.xml" Id="R664e4e1e3cc94475" /><Relationship Type="http://schemas.openxmlformats.org/officeDocument/2006/relationships/slide" Target="/ppt/slides/slide6.xml" Id="R8922313ab8fd4da8" /><Relationship Type="http://schemas.openxmlformats.org/officeDocument/2006/relationships/slide" Target="/ppt/slides/slide7.xml" Id="Rb213fb8c6f80474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b6d66f91941446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fb30ed735943eb" /><Relationship Type="http://schemas.openxmlformats.org/officeDocument/2006/relationships/theme" Target="/ppt/slideMasters/theme/theme1.xml" Id="R81a862aae24e46a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dfb30ed735943e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704a0a35754a6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2b0b0bbb5c445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5afb22aaa34b9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fb2fc330b44fb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8bde2e37f9462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04e868731c491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ce6282202945c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WESTCON YARDS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WESTCON YARDS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WESTCON YARDS AS ble etablert [år] og holder til i Ølensvåg.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WESTCON YARDS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WESTCON YARDS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WESTCON YARDS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2 406 733 700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−16 437 747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−36 106 254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472 971 736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1 424 515 970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WESTCON YARDS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WESTCON GROUP AS  –  95,5 %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JEKTEVIKA III AS  –  1,1 %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NORMAR III AS  –  1,1 %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OSAKONGEN III AS  –  1,1 %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KRISTIAN INGVAR HAUGE  –  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ASLAUG MATRE  –  0,2 %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WESTCON YARDS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Jektevikvegen 45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5582 Ølensvåg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53 77 50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westcon@westcon.no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www.westcon.no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930 720 313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WESTCON YARDS AS</a:t>
            </a:r>
          </a:p>
        </p:txBody>
      </p:sp>
    </p:spTree>
  </p:cSld>
  <p:clrMapOvr>
    <a:masterClrMapping xmlns:a="http://schemas.openxmlformats.org/drawingml/2006/main"/>
  </p:clrMapOvr>
</p:sld>
</file>