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55fb3866640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6cb710ebe44be7"/>
  </p:sldMasterIdLst>
  <p:sldIdLst>
    <p:sldId xmlns:r="http://schemas.openxmlformats.org/officeDocument/2006/relationships" id="256" r:id="R6f9af4c2429d4afd"/>
    <p:sldId xmlns:r="http://schemas.openxmlformats.org/officeDocument/2006/relationships" id="257" r:id="R6b7a42fbc2424c92"/>
    <p:sldId xmlns:r="http://schemas.openxmlformats.org/officeDocument/2006/relationships" id="258" r:id="R3a8460b6fe3545f8"/>
    <p:sldId xmlns:r="http://schemas.openxmlformats.org/officeDocument/2006/relationships" id="259" r:id="Rb19c479b0d1e41a4"/>
    <p:sldId xmlns:r="http://schemas.openxmlformats.org/officeDocument/2006/relationships" id="260" r:id="R504ee0425ecd43b3"/>
    <p:sldId xmlns:r="http://schemas.openxmlformats.org/officeDocument/2006/relationships" id="261" r:id="R52c7aa9ae42b4cf2"/>
    <p:sldId xmlns:r="http://schemas.openxmlformats.org/officeDocument/2006/relationships" id="262" r:id="R18128eee05ed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cb710ebe44be7" /><Relationship Type="http://schemas.openxmlformats.org/officeDocument/2006/relationships/slide" Target="/ppt/slides/slide1.xml" Id="R6f9af4c2429d4afd" /><Relationship Type="http://schemas.openxmlformats.org/officeDocument/2006/relationships/slide" Target="/ppt/slides/slide2.xml" Id="R6b7a42fbc2424c92" /><Relationship Type="http://schemas.openxmlformats.org/officeDocument/2006/relationships/slide" Target="/ppt/slides/slide3.xml" Id="R3a8460b6fe3545f8" /><Relationship Type="http://schemas.openxmlformats.org/officeDocument/2006/relationships/slide" Target="/ppt/slides/slide4.xml" Id="Rb19c479b0d1e41a4" /><Relationship Type="http://schemas.openxmlformats.org/officeDocument/2006/relationships/slide" Target="/ppt/slides/slide5.xml" Id="R504ee0425ecd43b3" /><Relationship Type="http://schemas.openxmlformats.org/officeDocument/2006/relationships/slide" Target="/ppt/slides/slide6.xml" Id="R52c7aa9ae42b4cf2" /><Relationship Type="http://schemas.openxmlformats.org/officeDocument/2006/relationships/slide" Target="/ppt/slides/slide7.xml" Id="R18128eee05ed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edbfed48a44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97bfaa87e46c9" /><Relationship Type="http://schemas.openxmlformats.org/officeDocument/2006/relationships/theme" Target="/ppt/slideMasters/theme/theme1.xml" Id="Rab35e1408c164c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97bfaa87e46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76f8b7a7a4e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118d78203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6d400510a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0632b570944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ade33caf541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95f059c804c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2ef47c453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REGNSKAPSHJELP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REGNSKAPSHJELP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880 988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4 613 305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6 349 279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MMJ AS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RRH INVEST AS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LØVE18 INVEST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INGE HOFF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KARI-ANNE VOLLSET TYNES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GODØ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930 735 655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REGNSKAPSHJELP HOLDING AS</a:t>
            </a:r>
          </a:p>
        </p:txBody>
      </p:sp>
    </p:spTree>
  </p:cSld>
  <p:clrMapOvr>
    <a:masterClrMapping xmlns:a="http://schemas.openxmlformats.org/drawingml/2006/main"/>
  </p:clrMapOvr>
</p:sld>
</file>