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7d0f66eca14d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93711ead754408"/>
  </p:sldMasterIdLst>
  <p:sldIdLst>
    <p:sldId xmlns:r="http://schemas.openxmlformats.org/officeDocument/2006/relationships" id="256" r:id="R6b52d1b4b7594226"/>
    <p:sldId xmlns:r="http://schemas.openxmlformats.org/officeDocument/2006/relationships" id="257" r:id="R5f6947bd86a647ec"/>
    <p:sldId xmlns:r="http://schemas.openxmlformats.org/officeDocument/2006/relationships" id="258" r:id="Ra25c8080b09c4ff5"/>
    <p:sldId xmlns:r="http://schemas.openxmlformats.org/officeDocument/2006/relationships" id="259" r:id="Rc692d2924bed4e19"/>
    <p:sldId xmlns:r="http://schemas.openxmlformats.org/officeDocument/2006/relationships" id="260" r:id="R28dacee8ab404bcc"/>
    <p:sldId xmlns:r="http://schemas.openxmlformats.org/officeDocument/2006/relationships" id="261" r:id="Rc73d8374e0c14def"/>
    <p:sldId xmlns:r="http://schemas.openxmlformats.org/officeDocument/2006/relationships" id="262" r:id="R462dd56619ca48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93711ead754408" /><Relationship Type="http://schemas.openxmlformats.org/officeDocument/2006/relationships/slide" Target="/ppt/slides/slide1.xml" Id="R6b52d1b4b7594226" /><Relationship Type="http://schemas.openxmlformats.org/officeDocument/2006/relationships/slide" Target="/ppt/slides/slide2.xml" Id="R5f6947bd86a647ec" /><Relationship Type="http://schemas.openxmlformats.org/officeDocument/2006/relationships/slide" Target="/ppt/slides/slide3.xml" Id="Ra25c8080b09c4ff5" /><Relationship Type="http://schemas.openxmlformats.org/officeDocument/2006/relationships/slide" Target="/ppt/slides/slide4.xml" Id="Rc692d2924bed4e19" /><Relationship Type="http://schemas.openxmlformats.org/officeDocument/2006/relationships/slide" Target="/ppt/slides/slide5.xml" Id="R28dacee8ab404bcc" /><Relationship Type="http://schemas.openxmlformats.org/officeDocument/2006/relationships/slide" Target="/ppt/slides/slide6.xml" Id="Rc73d8374e0c14def" /><Relationship Type="http://schemas.openxmlformats.org/officeDocument/2006/relationships/slide" Target="/ppt/slides/slide7.xml" Id="R462dd56619ca48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541a83552a45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6548387b54ea3" /><Relationship Type="http://schemas.openxmlformats.org/officeDocument/2006/relationships/theme" Target="/ppt/slideMasters/theme/theme1.xml" Id="R8e912512aa0b44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f6548387b54e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5ed0fea8349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601c8c8c54f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08750ecf447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b2c67e3d345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d00723ca04d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e1f966ce747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f0f6da78f48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ANLEGGSMASKIN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ANLEGGSMASKIN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2 426 771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−448 734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223 971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13 654 982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19 699 662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LARSEN  –  74,9 %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LARSEN  –  25,1 %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Forselvveien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8519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95 03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firmapost@anleggsmaskin.no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www.anleggsmaskin.no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930 771 090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ANLEGGSMASKIN AS</a:t>
            </a:r>
          </a:p>
        </p:txBody>
      </p:sp>
    </p:spTree>
  </p:cSld>
  <p:clrMapOvr>
    <a:masterClrMapping xmlns:a="http://schemas.openxmlformats.org/drawingml/2006/main"/>
  </p:clrMapOvr>
</p:sld>
</file>