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038c6ff7f148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d76fd558944ba"/>
  </p:sldMasterIdLst>
  <p:sldIdLst>
    <p:sldId xmlns:r="http://schemas.openxmlformats.org/officeDocument/2006/relationships" id="256" r:id="R39ed25acf6284367"/>
    <p:sldId xmlns:r="http://schemas.openxmlformats.org/officeDocument/2006/relationships" id="257" r:id="Rb8bfb2f86eef47f8"/>
    <p:sldId xmlns:r="http://schemas.openxmlformats.org/officeDocument/2006/relationships" id="258" r:id="R2ad0bde856c74bb4"/>
    <p:sldId xmlns:r="http://schemas.openxmlformats.org/officeDocument/2006/relationships" id="259" r:id="R7c56b0cf811248c1"/>
    <p:sldId xmlns:r="http://schemas.openxmlformats.org/officeDocument/2006/relationships" id="260" r:id="R095226b945514b54"/>
    <p:sldId xmlns:r="http://schemas.openxmlformats.org/officeDocument/2006/relationships" id="261" r:id="R9f7ab66a793744a5"/>
    <p:sldId xmlns:r="http://schemas.openxmlformats.org/officeDocument/2006/relationships" id="262" r:id="Re7faa0af68064d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d76fd558944ba" /><Relationship Type="http://schemas.openxmlformats.org/officeDocument/2006/relationships/slide" Target="/ppt/slides/slide1.xml" Id="R39ed25acf6284367" /><Relationship Type="http://schemas.openxmlformats.org/officeDocument/2006/relationships/slide" Target="/ppt/slides/slide2.xml" Id="Rb8bfb2f86eef47f8" /><Relationship Type="http://schemas.openxmlformats.org/officeDocument/2006/relationships/slide" Target="/ppt/slides/slide3.xml" Id="R2ad0bde856c74bb4" /><Relationship Type="http://schemas.openxmlformats.org/officeDocument/2006/relationships/slide" Target="/ppt/slides/slide4.xml" Id="R7c56b0cf811248c1" /><Relationship Type="http://schemas.openxmlformats.org/officeDocument/2006/relationships/slide" Target="/ppt/slides/slide5.xml" Id="R095226b945514b54" /><Relationship Type="http://schemas.openxmlformats.org/officeDocument/2006/relationships/slide" Target="/ppt/slides/slide6.xml" Id="R9f7ab66a793744a5" /><Relationship Type="http://schemas.openxmlformats.org/officeDocument/2006/relationships/slide" Target="/ppt/slides/slide7.xml" Id="Re7faa0af68064d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924e39983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6adf5481b4fde" /><Relationship Type="http://schemas.openxmlformats.org/officeDocument/2006/relationships/theme" Target="/ppt/slideMasters/theme/theme1.xml" Id="R19dc3e96ec5140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6adf5481b4f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cfe0a28c2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6d536784044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366ef881f45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ca63cd780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dfe6a109a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fd6348c9543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e1271f781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988 026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