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ae399a44d543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60792a38fa4857"/>
  </p:sldMasterIdLst>
  <p:sldIdLst>
    <p:sldId xmlns:r="http://schemas.openxmlformats.org/officeDocument/2006/relationships" id="256" r:id="R266c322d2dad438a"/>
    <p:sldId xmlns:r="http://schemas.openxmlformats.org/officeDocument/2006/relationships" id="257" r:id="R30952baef5844b6f"/>
    <p:sldId xmlns:r="http://schemas.openxmlformats.org/officeDocument/2006/relationships" id="258" r:id="R4cb98b1b9d5f405c"/>
    <p:sldId xmlns:r="http://schemas.openxmlformats.org/officeDocument/2006/relationships" id="259" r:id="R1bc8de903d324122"/>
    <p:sldId xmlns:r="http://schemas.openxmlformats.org/officeDocument/2006/relationships" id="260" r:id="R1a9c7b7956704f94"/>
    <p:sldId xmlns:r="http://schemas.openxmlformats.org/officeDocument/2006/relationships" id="261" r:id="Ra0becd11a08d49f9"/>
    <p:sldId xmlns:r="http://schemas.openxmlformats.org/officeDocument/2006/relationships" id="262" r:id="Rc58632abda1646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0792a38fa4857" /><Relationship Type="http://schemas.openxmlformats.org/officeDocument/2006/relationships/slide" Target="/ppt/slides/slide1.xml" Id="R266c322d2dad438a" /><Relationship Type="http://schemas.openxmlformats.org/officeDocument/2006/relationships/slide" Target="/ppt/slides/slide2.xml" Id="R30952baef5844b6f" /><Relationship Type="http://schemas.openxmlformats.org/officeDocument/2006/relationships/slide" Target="/ppt/slides/slide3.xml" Id="R4cb98b1b9d5f405c" /><Relationship Type="http://schemas.openxmlformats.org/officeDocument/2006/relationships/slide" Target="/ppt/slides/slide4.xml" Id="R1bc8de903d324122" /><Relationship Type="http://schemas.openxmlformats.org/officeDocument/2006/relationships/slide" Target="/ppt/slides/slide5.xml" Id="R1a9c7b7956704f94" /><Relationship Type="http://schemas.openxmlformats.org/officeDocument/2006/relationships/slide" Target="/ppt/slides/slide6.xml" Id="Ra0becd11a08d49f9" /><Relationship Type="http://schemas.openxmlformats.org/officeDocument/2006/relationships/slide" Target="/ppt/slides/slide7.xml" Id="Rc58632abda1646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0b575fed364d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42a63a68d46b0" /><Relationship Type="http://schemas.openxmlformats.org/officeDocument/2006/relationships/theme" Target="/ppt/slideMasters/theme/theme1.xml" Id="Rc7121edb19e74a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a42a63a68d46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ee3aefa824f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3a8a382af43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2ce59140f4c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bafdf7a384c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b258b02e843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f505f1d844d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5ac8a18be46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ESKILS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ESKILS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ESKILS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ESKILS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ESKILS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ESKILS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969 788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317 271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705 549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ESKILS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ESKIL SØRGÅRD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ESKILS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Thorry Kiærs veg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930 814 601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ESKILS HOLDING AS</a:t>
            </a:r>
          </a:p>
        </p:txBody>
      </p:sp>
    </p:spTree>
  </p:cSld>
  <p:clrMapOvr>
    <a:masterClrMapping xmlns:a="http://schemas.openxmlformats.org/drawingml/2006/main"/>
  </p:clrMapOvr>
</p:sld>
</file>