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f78722b1dc44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06fda54eb64e8b"/>
  </p:sldMasterIdLst>
  <p:sldIdLst>
    <p:sldId xmlns:r="http://schemas.openxmlformats.org/officeDocument/2006/relationships" id="256" r:id="R21f0df1ba0144c81"/>
    <p:sldId xmlns:r="http://schemas.openxmlformats.org/officeDocument/2006/relationships" id="257" r:id="R8a56242a08624546"/>
    <p:sldId xmlns:r="http://schemas.openxmlformats.org/officeDocument/2006/relationships" id="258" r:id="R2bb46ebfc1cb4ca1"/>
    <p:sldId xmlns:r="http://schemas.openxmlformats.org/officeDocument/2006/relationships" id="259" r:id="R251367daa63b4f51"/>
    <p:sldId xmlns:r="http://schemas.openxmlformats.org/officeDocument/2006/relationships" id="260" r:id="Re2fd2415fe804202"/>
    <p:sldId xmlns:r="http://schemas.openxmlformats.org/officeDocument/2006/relationships" id="261" r:id="R5c82f5fc0c884fc7"/>
    <p:sldId xmlns:r="http://schemas.openxmlformats.org/officeDocument/2006/relationships" id="262" r:id="Re3615de50d9447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06fda54eb64e8b" /><Relationship Type="http://schemas.openxmlformats.org/officeDocument/2006/relationships/slide" Target="/ppt/slides/slide1.xml" Id="R21f0df1ba0144c81" /><Relationship Type="http://schemas.openxmlformats.org/officeDocument/2006/relationships/slide" Target="/ppt/slides/slide2.xml" Id="R8a56242a08624546" /><Relationship Type="http://schemas.openxmlformats.org/officeDocument/2006/relationships/slide" Target="/ppt/slides/slide3.xml" Id="R2bb46ebfc1cb4ca1" /><Relationship Type="http://schemas.openxmlformats.org/officeDocument/2006/relationships/slide" Target="/ppt/slides/slide4.xml" Id="R251367daa63b4f51" /><Relationship Type="http://schemas.openxmlformats.org/officeDocument/2006/relationships/slide" Target="/ppt/slides/slide5.xml" Id="Re2fd2415fe804202" /><Relationship Type="http://schemas.openxmlformats.org/officeDocument/2006/relationships/slide" Target="/ppt/slides/slide6.xml" Id="R5c82f5fc0c884fc7" /><Relationship Type="http://schemas.openxmlformats.org/officeDocument/2006/relationships/slide" Target="/ppt/slides/slide7.xml" Id="Re3615de50d9447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e7fb28a2344b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3b656bcf84617" /><Relationship Type="http://schemas.openxmlformats.org/officeDocument/2006/relationships/theme" Target="/ppt/slideMasters/theme/theme1.xml" Id="Rf8dad8987ddd43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a3b656bcf846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09b36d98241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b4684ce5f45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3e08b250842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ec5ba349a49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1f2264eb04f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9ea9ea8454c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3a616abc54c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GULA INVEST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1 734 567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LARSEN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Økonomikontroll AS, Storgata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1440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930 831 344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GULA INVEST AS</a:t>
            </a:r>
          </a:p>
        </p:txBody>
      </p:sp>
    </p:spTree>
  </p:cSld>
  <p:clrMapOvr>
    <a:masterClrMapping xmlns:a="http://schemas.openxmlformats.org/drawingml/2006/main"/>
  </p:clrMapOvr>
</p:sld>
</file>