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aef4af493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8f4f3491048ef"/>
  </p:sldMasterIdLst>
  <p:sldIdLst>
    <p:sldId xmlns:r="http://schemas.openxmlformats.org/officeDocument/2006/relationships" id="256" r:id="R8b6a185575124865"/>
    <p:sldId xmlns:r="http://schemas.openxmlformats.org/officeDocument/2006/relationships" id="257" r:id="Rb93e8e9ce1cc4b5a"/>
    <p:sldId xmlns:r="http://schemas.openxmlformats.org/officeDocument/2006/relationships" id="258" r:id="Rbf300056db694e42"/>
    <p:sldId xmlns:r="http://schemas.openxmlformats.org/officeDocument/2006/relationships" id="259" r:id="R9cc07b0c5e704e75"/>
    <p:sldId xmlns:r="http://schemas.openxmlformats.org/officeDocument/2006/relationships" id="260" r:id="Rc61ef61fd4da4314"/>
    <p:sldId xmlns:r="http://schemas.openxmlformats.org/officeDocument/2006/relationships" id="261" r:id="R54cec4c6f40945af"/>
    <p:sldId xmlns:r="http://schemas.openxmlformats.org/officeDocument/2006/relationships" id="262" r:id="R6993499f32b7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8f4f3491048ef" /><Relationship Type="http://schemas.openxmlformats.org/officeDocument/2006/relationships/slide" Target="/ppt/slides/slide1.xml" Id="R8b6a185575124865" /><Relationship Type="http://schemas.openxmlformats.org/officeDocument/2006/relationships/slide" Target="/ppt/slides/slide2.xml" Id="Rb93e8e9ce1cc4b5a" /><Relationship Type="http://schemas.openxmlformats.org/officeDocument/2006/relationships/slide" Target="/ppt/slides/slide3.xml" Id="Rbf300056db694e42" /><Relationship Type="http://schemas.openxmlformats.org/officeDocument/2006/relationships/slide" Target="/ppt/slides/slide4.xml" Id="R9cc07b0c5e704e75" /><Relationship Type="http://schemas.openxmlformats.org/officeDocument/2006/relationships/slide" Target="/ppt/slides/slide5.xml" Id="Rc61ef61fd4da4314" /><Relationship Type="http://schemas.openxmlformats.org/officeDocument/2006/relationships/slide" Target="/ppt/slides/slide6.xml" Id="R54cec4c6f40945af" /><Relationship Type="http://schemas.openxmlformats.org/officeDocument/2006/relationships/slide" Target="/ppt/slides/slide7.xml" Id="R6993499f32b7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c4ffe715d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629c910d4427" /><Relationship Type="http://schemas.openxmlformats.org/officeDocument/2006/relationships/theme" Target="/ppt/slideMasters/theme/theme1.xml" Id="Rc829f8d024f1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7629c910d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00fceaad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e12fef3c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e6fdedf3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f0f961ba4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e59460cf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872ded43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e10efdec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