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a50a7c9b4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65401095b4f0c"/>
  </p:sldMasterIdLst>
  <p:sldIdLst>
    <p:sldId xmlns:r="http://schemas.openxmlformats.org/officeDocument/2006/relationships" id="256" r:id="R86b517ab72b74b23"/>
    <p:sldId xmlns:r="http://schemas.openxmlformats.org/officeDocument/2006/relationships" id="257" r:id="R1925789de9b84b86"/>
    <p:sldId xmlns:r="http://schemas.openxmlformats.org/officeDocument/2006/relationships" id="258" r:id="R7fce9007be5047b5"/>
    <p:sldId xmlns:r="http://schemas.openxmlformats.org/officeDocument/2006/relationships" id="259" r:id="Raf08f83d6da84584"/>
    <p:sldId xmlns:r="http://schemas.openxmlformats.org/officeDocument/2006/relationships" id="260" r:id="R19fcd8a837b245ce"/>
    <p:sldId xmlns:r="http://schemas.openxmlformats.org/officeDocument/2006/relationships" id="261" r:id="R6477e88527de44d6"/>
    <p:sldId xmlns:r="http://schemas.openxmlformats.org/officeDocument/2006/relationships" id="262" r:id="R0e5dedd84857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5401095b4f0c" /><Relationship Type="http://schemas.openxmlformats.org/officeDocument/2006/relationships/slide" Target="/ppt/slides/slide1.xml" Id="R86b517ab72b74b23" /><Relationship Type="http://schemas.openxmlformats.org/officeDocument/2006/relationships/slide" Target="/ppt/slides/slide2.xml" Id="R1925789de9b84b86" /><Relationship Type="http://schemas.openxmlformats.org/officeDocument/2006/relationships/slide" Target="/ppt/slides/slide3.xml" Id="R7fce9007be5047b5" /><Relationship Type="http://schemas.openxmlformats.org/officeDocument/2006/relationships/slide" Target="/ppt/slides/slide4.xml" Id="Raf08f83d6da84584" /><Relationship Type="http://schemas.openxmlformats.org/officeDocument/2006/relationships/slide" Target="/ppt/slides/slide5.xml" Id="R19fcd8a837b245ce" /><Relationship Type="http://schemas.openxmlformats.org/officeDocument/2006/relationships/slide" Target="/ppt/slides/slide6.xml" Id="R6477e88527de44d6" /><Relationship Type="http://schemas.openxmlformats.org/officeDocument/2006/relationships/slide" Target="/ppt/slides/slide7.xml" Id="R0e5dedd84857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a71d5bbab42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14313c80a4045" /><Relationship Type="http://schemas.openxmlformats.org/officeDocument/2006/relationships/theme" Target="/ppt/slideMasters/theme/theme1.xml" Id="R352f46c63cbd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014313c80a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9b7f0cdd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28986e0e6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d1ac32c4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718a313f2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ca9c4adc49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2ebc85f224d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524358202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5 306 792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Christian Hellevik, Viljes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930 888 974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HOLDING AS</a:t>
            </a:r>
          </a:p>
        </p:txBody>
      </p:sp>
    </p:spTree>
  </p:cSld>
  <p:clrMapOvr>
    <a:masterClrMapping xmlns:a="http://schemas.openxmlformats.org/drawingml/2006/main"/>
  </p:clrMapOvr>
</p:sld>
</file>