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b5f4b0509f4f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c40195aaaf41a4"/>
  </p:sldMasterIdLst>
  <p:sldIdLst>
    <p:sldId xmlns:r="http://schemas.openxmlformats.org/officeDocument/2006/relationships" id="256" r:id="Red46b628a1294105"/>
    <p:sldId xmlns:r="http://schemas.openxmlformats.org/officeDocument/2006/relationships" id="257" r:id="Refdde806736b4d26"/>
    <p:sldId xmlns:r="http://schemas.openxmlformats.org/officeDocument/2006/relationships" id="258" r:id="R2f08b18aa1df4acb"/>
    <p:sldId xmlns:r="http://schemas.openxmlformats.org/officeDocument/2006/relationships" id="259" r:id="R880c6f6dd10549a1"/>
    <p:sldId xmlns:r="http://schemas.openxmlformats.org/officeDocument/2006/relationships" id="260" r:id="Re809611522f44247"/>
    <p:sldId xmlns:r="http://schemas.openxmlformats.org/officeDocument/2006/relationships" id="261" r:id="Rfbd8e60bd4744e7f"/>
    <p:sldId xmlns:r="http://schemas.openxmlformats.org/officeDocument/2006/relationships" id="262" r:id="R977fe1ba5f5f4e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c40195aaaf41a4" /><Relationship Type="http://schemas.openxmlformats.org/officeDocument/2006/relationships/slide" Target="/ppt/slides/slide1.xml" Id="Red46b628a1294105" /><Relationship Type="http://schemas.openxmlformats.org/officeDocument/2006/relationships/slide" Target="/ppt/slides/slide2.xml" Id="Refdde806736b4d26" /><Relationship Type="http://schemas.openxmlformats.org/officeDocument/2006/relationships/slide" Target="/ppt/slides/slide3.xml" Id="R2f08b18aa1df4acb" /><Relationship Type="http://schemas.openxmlformats.org/officeDocument/2006/relationships/slide" Target="/ppt/slides/slide4.xml" Id="R880c6f6dd10549a1" /><Relationship Type="http://schemas.openxmlformats.org/officeDocument/2006/relationships/slide" Target="/ppt/slides/slide5.xml" Id="Re809611522f44247" /><Relationship Type="http://schemas.openxmlformats.org/officeDocument/2006/relationships/slide" Target="/ppt/slides/slide6.xml" Id="Rfbd8e60bd4744e7f" /><Relationship Type="http://schemas.openxmlformats.org/officeDocument/2006/relationships/slide" Target="/ppt/slides/slide7.xml" Id="R977fe1ba5f5f4e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cba5acde1346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dfd1d3b9948b5" /><Relationship Type="http://schemas.openxmlformats.org/officeDocument/2006/relationships/theme" Target="/ppt/slideMasters/theme/theme1.xml" Id="Ra4c451bed40d45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adfd1d3b9948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179f3e09448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598552bb74a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d811e816a4a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11df8f74b40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cd461db5e44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2d375232140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891c30ef144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ELVEGRUPPEN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15 692 415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7 003 228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5 542 452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207 217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4 782 420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ELREY INVEST AS  –  41,7 %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ASPELIEN HOLDING AS  –  23,6 %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LURENDREIER AS  –  23,6 %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FASTEST WAY ONLY AS  –  11,1 %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930 893 447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AS</a:t>
            </a:r>
          </a:p>
        </p:txBody>
      </p:sp>
    </p:spTree>
  </p:cSld>
  <p:clrMapOvr>
    <a:masterClrMapping xmlns:a="http://schemas.openxmlformats.org/drawingml/2006/main"/>
  </p:clrMapOvr>
</p:sld>
</file>