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6cde0c6a8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7aad2a344d48fd"/>
  </p:sldMasterIdLst>
  <p:sldIdLst>
    <p:sldId xmlns:r="http://schemas.openxmlformats.org/officeDocument/2006/relationships" id="256" r:id="R66fd930bc71447dd"/>
    <p:sldId xmlns:r="http://schemas.openxmlformats.org/officeDocument/2006/relationships" id="257" r:id="R91b6d35c0d384bb6"/>
    <p:sldId xmlns:r="http://schemas.openxmlformats.org/officeDocument/2006/relationships" id="258" r:id="R6c480432c58449b2"/>
    <p:sldId xmlns:r="http://schemas.openxmlformats.org/officeDocument/2006/relationships" id="259" r:id="R0aa7d8c1dc394175"/>
    <p:sldId xmlns:r="http://schemas.openxmlformats.org/officeDocument/2006/relationships" id="260" r:id="R56d3df10343b4897"/>
    <p:sldId xmlns:r="http://schemas.openxmlformats.org/officeDocument/2006/relationships" id="261" r:id="R558221d243c049fd"/>
    <p:sldId xmlns:r="http://schemas.openxmlformats.org/officeDocument/2006/relationships" id="262" r:id="R01f6452df09c46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aad2a344d48fd" /><Relationship Type="http://schemas.openxmlformats.org/officeDocument/2006/relationships/slide" Target="/ppt/slides/slide1.xml" Id="R66fd930bc71447dd" /><Relationship Type="http://schemas.openxmlformats.org/officeDocument/2006/relationships/slide" Target="/ppt/slides/slide2.xml" Id="R91b6d35c0d384bb6" /><Relationship Type="http://schemas.openxmlformats.org/officeDocument/2006/relationships/slide" Target="/ppt/slides/slide3.xml" Id="R6c480432c58449b2" /><Relationship Type="http://schemas.openxmlformats.org/officeDocument/2006/relationships/slide" Target="/ppt/slides/slide4.xml" Id="R0aa7d8c1dc394175" /><Relationship Type="http://schemas.openxmlformats.org/officeDocument/2006/relationships/slide" Target="/ppt/slides/slide5.xml" Id="R56d3df10343b4897" /><Relationship Type="http://schemas.openxmlformats.org/officeDocument/2006/relationships/slide" Target="/ppt/slides/slide6.xml" Id="R558221d243c049fd" /><Relationship Type="http://schemas.openxmlformats.org/officeDocument/2006/relationships/slide" Target="/ppt/slides/slide7.xml" Id="R01f6452df09c46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fe002564a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576e93ada4b56" /><Relationship Type="http://schemas.openxmlformats.org/officeDocument/2006/relationships/theme" Target="/ppt/slideMasters/theme/theme1.xml" Id="R5cf0c9384d25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576e93ada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096dc544d47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824284c6e43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2f95d2276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20145eb7b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d933881e3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099289b074b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aa321a91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OSHAUG HOLDING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758 698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5 640 349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TORGEIR OSHAUG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9901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OSHAUG HOLDING AS</a:t>
            </a:r>
          </a:p>
        </p:txBody>
      </p:sp>
    </p:spTree>
  </p:cSld>
  <p:clrMapOvr>
    <a:masterClrMapping xmlns:a="http://schemas.openxmlformats.org/drawingml/2006/main"/>
  </p:clrMapOvr>
</p:sld>
</file>