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c2754ccd0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73fdd27c947ec"/>
  </p:sldMasterIdLst>
  <p:sldIdLst>
    <p:sldId xmlns:r="http://schemas.openxmlformats.org/officeDocument/2006/relationships" id="256" r:id="R1306cc1b3b4646d1"/>
    <p:sldId xmlns:r="http://schemas.openxmlformats.org/officeDocument/2006/relationships" id="257" r:id="R5c2666a2c10b44c2"/>
    <p:sldId xmlns:r="http://schemas.openxmlformats.org/officeDocument/2006/relationships" id="258" r:id="R66ff8aee15464676"/>
    <p:sldId xmlns:r="http://schemas.openxmlformats.org/officeDocument/2006/relationships" id="259" r:id="Rd858cc3fb35544ad"/>
    <p:sldId xmlns:r="http://schemas.openxmlformats.org/officeDocument/2006/relationships" id="260" r:id="Rc54bb384855d4184"/>
    <p:sldId xmlns:r="http://schemas.openxmlformats.org/officeDocument/2006/relationships" id="261" r:id="Rd191b4e128674199"/>
    <p:sldId xmlns:r="http://schemas.openxmlformats.org/officeDocument/2006/relationships" id="262" r:id="R0f23d8cda6df4c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73fdd27c947ec" /><Relationship Type="http://schemas.openxmlformats.org/officeDocument/2006/relationships/slide" Target="/ppt/slides/slide1.xml" Id="R1306cc1b3b4646d1" /><Relationship Type="http://schemas.openxmlformats.org/officeDocument/2006/relationships/slide" Target="/ppt/slides/slide2.xml" Id="R5c2666a2c10b44c2" /><Relationship Type="http://schemas.openxmlformats.org/officeDocument/2006/relationships/slide" Target="/ppt/slides/slide3.xml" Id="R66ff8aee15464676" /><Relationship Type="http://schemas.openxmlformats.org/officeDocument/2006/relationships/slide" Target="/ppt/slides/slide4.xml" Id="Rd858cc3fb35544ad" /><Relationship Type="http://schemas.openxmlformats.org/officeDocument/2006/relationships/slide" Target="/ppt/slides/slide5.xml" Id="Rc54bb384855d4184" /><Relationship Type="http://schemas.openxmlformats.org/officeDocument/2006/relationships/slide" Target="/ppt/slides/slide6.xml" Id="Rd191b4e128674199" /><Relationship Type="http://schemas.openxmlformats.org/officeDocument/2006/relationships/slide" Target="/ppt/slides/slide7.xml" Id="R0f23d8cda6df4c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4ad6e2d8b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ab7a3a3704075" /><Relationship Type="http://schemas.openxmlformats.org/officeDocument/2006/relationships/theme" Target="/ppt/slideMasters/theme/theme1.xml" Id="Rc7b0bec477f147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7ab7a3a37040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34064156845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718b23eaa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111b400034b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0818719e340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16b32dc5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07ea8f8bb44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f671cf58a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SAYED RAHIMI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930 930 296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