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422810d8c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2a8df507f45a4"/>
  </p:sldMasterIdLst>
  <p:sldIdLst>
    <p:sldId xmlns:r="http://schemas.openxmlformats.org/officeDocument/2006/relationships" id="256" r:id="Rf31ed31a48504668"/>
    <p:sldId xmlns:r="http://schemas.openxmlformats.org/officeDocument/2006/relationships" id="257" r:id="Rddab009322ed464d"/>
    <p:sldId xmlns:r="http://schemas.openxmlformats.org/officeDocument/2006/relationships" id="258" r:id="Rd439822d463749ba"/>
    <p:sldId xmlns:r="http://schemas.openxmlformats.org/officeDocument/2006/relationships" id="259" r:id="R3f97f03fb3094cbb"/>
    <p:sldId xmlns:r="http://schemas.openxmlformats.org/officeDocument/2006/relationships" id="260" r:id="R20548ff995de4751"/>
    <p:sldId xmlns:r="http://schemas.openxmlformats.org/officeDocument/2006/relationships" id="261" r:id="R8242ecc061184f17"/>
    <p:sldId xmlns:r="http://schemas.openxmlformats.org/officeDocument/2006/relationships" id="262" r:id="Rfaffaf16519a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2a8df507f45a4" /><Relationship Type="http://schemas.openxmlformats.org/officeDocument/2006/relationships/slide" Target="/ppt/slides/slide1.xml" Id="Rf31ed31a48504668" /><Relationship Type="http://schemas.openxmlformats.org/officeDocument/2006/relationships/slide" Target="/ppt/slides/slide2.xml" Id="Rddab009322ed464d" /><Relationship Type="http://schemas.openxmlformats.org/officeDocument/2006/relationships/slide" Target="/ppt/slides/slide3.xml" Id="Rd439822d463749ba" /><Relationship Type="http://schemas.openxmlformats.org/officeDocument/2006/relationships/slide" Target="/ppt/slides/slide4.xml" Id="R3f97f03fb3094cbb" /><Relationship Type="http://schemas.openxmlformats.org/officeDocument/2006/relationships/slide" Target="/ppt/slides/slide5.xml" Id="R20548ff995de4751" /><Relationship Type="http://schemas.openxmlformats.org/officeDocument/2006/relationships/slide" Target="/ppt/slides/slide6.xml" Id="R8242ecc061184f17" /><Relationship Type="http://schemas.openxmlformats.org/officeDocument/2006/relationships/slide" Target="/ppt/slides/slide7.xml" Id="Rfaffaf16519a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133595d65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cf07ecab4d0f" /><Relationship Type="http://schemas.openxmlformats.org/officeDocument/2006/relationships/theme" Target="/ppt/slideMasters/theme/theme1.xml" Id="Rc10133981154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bcf07ecab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2879df9b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d8db2d86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16af2d58a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d5817bfc046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ef8d6a75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04e19ca014a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547a328b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ACCOUNTING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A-B BYGGTJENESTER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HITHA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HARLEM KOMMUNIKASJON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 BORGEN NØRREGAARD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930 944 688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ACCOUNTING AS</a:t>
            </a:r>
          </a:p>
        </p:txBody>
      </p:sp>
    </p:spTree>
  </p:cSld>
  <p:clrMapOvr>
    <a:masterClrMapping xmlns:a="http://schemas.openxmlformats.org/drawingml/2006/main"/>
  </p:clrMapOvr>
</p:sld>
</file>