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d8f8f1101d4e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8609503f4a45b3"/>
  </p:sldMasterIdLst>
  <p:sldIdLst>
    <p:sldId xmlns:r="http://schemas.openxmlformats.org/officeDocument/2006/relationships" id="256" r:id="R2190c454eec44460"/>
    <p:sldId xmlns:r="http://schemas.openxmlformats.org/officeDocument/2006/relationships" id="257" r:id="R47fbec57a692443f"/>
    <p:sldId xmlns:r="http://schemas.openxmlformats.org/officeDocument/2006/relationships" id="258" r:id="R46fa3585d0194079"/>
    <p:sldId xmlns:r="http://schemas.openxmlformats.org/officeDocument/2006/relationships" id="259" r:id="R37dae1110959486e"/>
    <p:sldId xmlns:r="http://schemas.openxmlformats.org/officeDocument/2006/relationships" id="260" r:id="Rf75223f773e44616"/>
    <p:sldId xmlns:r="http://schemas.openxmlformats.org/officeDocument/2006/relationships" id="261" r:id="Rc9208a533816475a"/>
    <p:sldId xmlns:r="http://schemas.openxmlformats.org/officeDocument/2006/relationships" id="262" r:id="Rd1527e97f63e42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8609503f4a45b3" /><Relationship Type="http://schemas.openxmlformats.org/officeDocument/2006/relationships/slide" Target="/ppt/slides/slide1.xml" Id="R2190c454eec44460" /><Relationship Type="http://schemas.openxmlformats.org/officeDocument/2006/relationships/slide" Target="/ppt/slides/slide2.xml" Id="R47fbec57a692443f" /><Relationship Type="http://schemas.openxmlformats.org/officeDocument/2006/relationships/slide" Target="/ppt/slides/slide3.xml" Id="R46fa3585d0194079" /><Relationship Type="http://schemas.openxmlformats.org/officeDocument/2006/relationships/slide" Target="/ppt/slides/slide4.xml" Id="R37dae1110959486e" /><Relationship Type="http://schemas.openxmlformats.org/officeDocument/2006/relationships/slide" Target="/ppt/slides/slide5.xml" Id="Rf75223f773e44616" /><Relationship Type="http://schemas.openxmlformats.org/officeDocument/2006/relationships/slide" Target="/ppt/slides/slide6.xml" Id="Rc9208a533816475a" /><Relationship Type="http://schemas.openxmlformats.org/officeDocument/2006/relationships/slide" Target="/ppt/slides/slide7.xml" Id="Rd1527e97f63e42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747dec0d8c4e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a8c61b6593471d" /><Relationship Type="http://schemas.openxmlformats.org/officeDocument/2006/relationships/theme" Target="/ppt/slideMasters/theme/theme1.xml" Id="Re5ed6f16b33045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a8c61b659347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ee12b79e14f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96e58b3b349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a825971134c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7d139247a49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6aceed5b244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872ee336347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947c8bdfd54d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HRAS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HRAS HOLDING AS ble etablert [år] og holder til i Romedal.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217 956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430 019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982 670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ANDRÉ STENSBY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 RØSHOL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Svarstadsvingen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2334 Romedal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930 944 793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HRAS HOLDING AS</a:t>
            </a:r>
          </a:p>
        </p:txBody>
      </p:sp>
    </p:spTree>
  </p:cSld>
  <p:clrMapOvr>
    <a:masterClrMapping xmlns:a="http://schemas.openxmlformats.org/drawingml/2006/main"/>
  </p:clrMapOvr>
</p:sld>
</file>