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09487a150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abb9d9e314ec0"/>
  </p:sldMasterIdLst>
  <p:sldIdLst>
    <p:sldId xmlns:r="http://schemas.openxmlformats.org/officeDocument/2006/relationships" id="256" r:id="R5dac0b912bfd4c13"/>
    <p:sldId xmlns:r="http://schemas.openxmlformats.org/officeDocument/2006/relationships" id="257" r:id="R485ea4dc2a894902"/>
    <p:sldId xmlns:r="http://schemas.openxmlformats.org/officeDocument/2006/relationships" id="258" r:id="R9a08509fde5443be"/>
    <p:sldId xmlns:r="http://schemas.openxmlformats.org/officeDocument/2006/relationships" id="259" r:id="R5e57062efd914a0c"/>
    <p:sldId xmlns:r="http://schemas.openxmlformats.org/officeDocument/2006/relationships" id="260" r:id="R61450916467942fc"/>
    <p:sldId xmlns:r="http://schemas.openxmlformats.org/officeDocument/2006/relationships" id="261" r:id="Rbaf75bb24d444fcd"/>
    <p:sldId xmlns:r="http://schemas.openxmlformats.org/officeDocument/2006/relationships" id="262" r:id="Rdb0d3213bbaf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abb9d9e314ec0" /><Relationship Type="http://schemas.openxmlformats.org/officeDocument/2006/relationships/slide" Target="/ppt/slides/slide1.xml" Id="R5dac0b912bfd4c13" /><Relationship Type="http://schemas.openxmlformats.org/officeDocument/2006/relationships/slide" Target="/ppt/slides/slide2.xml" Id="R485ea4dc2a894902" /><Relationship Type="http://schemas.openxmlformats.org/officeDocument/2006/relationships/slide" Target="/ppt/slides/slide3.xml" Id="R9a08509fde5443be" /><Relationship Type="http://schemas.openxmlformats.org/officeDocument/2006/relationships/slide" Target="/ppt/slides/slide4.xml" Id="R5e57062efd914a0c" /><Relationship Type="http://schemas.openxmlformats.org/officeDocument/2006/relationships/slide" Target="/ppt/slides/slide5.xml" Id="R61450916467942fc" /><Relationship Type="http://schemas.openxmlformats.org/officeDocument/2006/relationships/slide" Target="/ppt/slides/slide6.xml" Id="Rbaf75bb24d444fcd" /><Relationship Type="http://schemas.openxmlformats.org/officeDocument/2006/relationships/slide" Target="/ppt/slides/slide7.xml" Id="Rdb0d3213bbaf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202da95ae45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7c9d308e46d9" /><Relationship Type="http://schemas.openxmlformats.org/officeDocument/2006/relationships/theme" Target="/ppt/slideMasters/theme/theme1.xml" Id="R78bcc304c6a2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47c9d308e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0a28f810f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2ccc4fc3b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fb9fc89e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dc4ab61f1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42e4d5544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c27b499c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a829468b1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HOLIND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499 247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HOLT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ANDREAS LINDSTAD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Benterudbakken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930 962 856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