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9e39c13b1a4d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7b6a91ad384d4f"/>
  </p:sldMasterIdLst>
  <p:sldIdLst>
    <p:sldId xmlns:r="http://schemas.openxmlformats.org/officeDocument/2006/relationships" id="256" r:id="Rd3e827ea0eb7479a"/>
    <p:sldId xmlns:r="http://schemas.openxmlformats.org/officeDocument/2006/relationships" id="257" r:id="Rb29cf6845c8f453e"/>
    <p:sldId xmlns:r="http://schemas.openxmlformats.org/officeDocument/2006/relationships" id="258" r:id="R4c71db564ad24822"/>
    <p:sldId xmlns:r="http://schemas.openxmlformats.org/officeDocument/2006/relationships" id="259" r:id="R3d2ecc68b8c54d9d"/>
    <p:sldId xmlns:r="http://schemas.openxmlformats.org/officeDocument/2006/relationships" id="260" r:id="R7397b58c729349ba"/>
    <p:sldId xmlns:r="http://schemas.openxmlformats.org/officeDocument/2006/relationships" id="261" r:id="R2e86212ac95d415a"/>
    <p:sldId xmlns:r="http://schemas.openxmlformats.org/officeDocument/2006/relationships" id="262" r:id="R362eb70b599c4b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b6a91ad384d4f" /><Relationship Type="http://schemas.openxmlformats.org/officeDocument/2006/relationships/slide" Target="/ppt/slides/slide1.xml" Id="Rd3e827ea0eb7479a" /><Relationship Type="http://schemas.openxmlformats.org/officeDocument/2006/relationships/slide" Target="/ppt/slides/slide2.xml" Id="Rb29cf6845c8f453e" /><Relationship Type="http://schemas.openxmlformats.org/officeDocument/2006/relationships/slide" Target="/ppt/slides/slide3.xml" Id="R4c71db564ad24822" /><Relationship Type="http://schemas.openxmlformats.org/officeDocument/2006/relationships/slide" Target="/ppt/slides/slide4.xml" Id="R3d2ecc68b8c54d9d" /><Relationship Type="http://schemas.openxmlformats.org/officeDocument/2006/relationships/slide" Target="/ppt/slides/slide5.xml" Id="R7397b58c729349ba" /><Relationship Type="http://schemas.openxmlformats.org/officeDocument/2006/relationships/slide" Target="/ppt/slides/slide6.xml" Id="R2e86212ac95d415a" /><Relationship Type="http://schemas.openxmlformats.org/officeDocument/2006/relationships/slide" Target="/ppt/slides/slide7.xml" Id="R362eb70b599c4b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bdafbab7294e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18c19ee1c460c" /><Relationship Type="http://schemas.openxmlformats.org/officeDocument/2006/relationships/theme" Target="/ppt/slideMasters/theme/theme1.xml" Id="R85b4977f3fb744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c18c19ee1c46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3d037555249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e816ddae84e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f8556646243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68a9fdc6442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b7416450443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386c514da45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27ee931ed4d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VOLD NEDRE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NEDRE HOLDING AS ble etablert [år] og holder til i Ridabu.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531 707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1 163 459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ELIANNE LØKEN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TORE SKYBERG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Kongsvegen 435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2322 Ridabu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930 969 648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