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250e23a86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dd5a8fbfa4d1f"/>
  </p:sldMasterIdLst>
  <p:sldIdLst>
    <p:sldId xmlns:r="http://schemas.openxmlformats.org/officeDocument/2006/relationships" id="256" r:id="Rc0693bafb36a4d04"/>
    <p:sldId xmlns:r="http://schemas.openxmlformats.org/officeDocument/2006/relationships" id="257" r:id="R5e9a2b97100f420d"/>
    <p:sldId xmlns:r="http://schemas.openxmlformats.org/officeDocument/2006/relationships" id="258" r:id="R9647893e9e564b49"/>
    <p:sldId xmlns:r="http://schemas.openxmlformats.org/officeDocument/2006/relationships" id="259" r:id="Rb9dd2017c7ed4522"/>
    <p:sldId xmlns:r="http://schemas.openxmlformats.org/officeDocument/2006/relationships" id="260" r:id="Rb001108a9e39445c"/>
    <p:sldId xmlns:r="http://schemas.openxmlformats.org/officeDocument/2006/relationships" id="261" r:id="R09e057216a344dc8"/>
    <p:sldId xmlns:r="http://schemas.openxmlformats.org/officeDocument/2006/relationships" id="262" r:id="Rbaef6e50b11c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dd5a8fbfa4d1f" /><Relationship Type="http://schemas.openxmlformats.org/officeDocument/2006/relationships/slide" Target="/ppt/slides/slide1.xml" Id="Rc0693bafb36a4d04" /><Relationship Type="http://schemas.openxmlformats.org/officeDocument/2006/relationships/slide" Target="/ppt/slides/slide2.xml" Id="R5e9a2b97100f420d" /><Relationship Type="http://schemas.openxmlformats.org/officeDocument/2006/relationships/slide" Target="/ppt/slides/slide3.xml" Id="R9647893e9e564b49" /><Relationship Type="http://schemas.openxmlformats.org/officeDocument/2006/relationships/slide" Target="/ppt/slides/slide4.xml" Id="Rb9dd2017c7ed4522" /><Relationship Type="http://schemas.openxmlformats.org/officeDocument/2006/relationships/slide" Target="/ppt/slides/slide5.xml" Id="Rb001108a9e39445c" /><Relationship Type="http://schemas.openxmlformats.org/officeDocument/2006/relationships/slide" Target="/ppt/slides/slide6.xml" Id="R09e057216a344dc8" /><Relationship Type="http://schemas.openxmlformats.org/officeDocument/2006/relationships/slide" Target="/ppt/slides/slide7.xml" Id="Rbaef6e50b11c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de9765673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e10e281fd477d" /><Relationship Type="http://schemas.openxmlformats.org/officeDocument/2006/relationships/theme" Target="/ppt/slideMasters/theme/theme1.xml" Id="Rf81b6a57ff63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e10e281fd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6299b22fa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acdb494aa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18c262f0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a983826b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4ab6ab920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8024884a5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78dea89ee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INTERTRADE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INTERTRADE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713 923 436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607 703 662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605 914 907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3 745 885 510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3 978 502 206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