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32fc02a82b44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a320ee39ad425c"/>
  </p:sldMasterIdLst>
  <p:sldIdLst>
    <p:sldId xmlns:r="http://schemas.openxmlformats.org/officeDocument/2006/relationships" id="256" r:id="R98325a17bc9f48cd"/>
    <p:sldId xmlns:r="http://schemas.openxmlformats.org/officeDocument/2006/relationships" id="257" r:id="R8e98e639804844be"/>
    <p:sldId xmlns:r="http://schemas.openxmlformats.org/officeDocument/2006/relationships" id="258" r:id="R5826566968144633"/>
    <p:sldId xmlns:r="http://schemas.openxmlformats.org/officeDocument/2006/relationships" id="259" r:id="R3bdcc9a938a347bc"/>
    <p:sldId xmlns:r="http://schemas.openxmlformats.org/officeDocument/2006/relationships" id="260" r:id="Rb7b000fc9f9640f2"/>
    <p:sldId xmlns:r="http://schemas.openxmlformats.org/officeDocument/2006/relationships" id="261" r:id="R0ddd3d9399d04ed7"/>
    <p:sldId xmlns:r="http://schemas.openxmlformats.org/officeDocument/2006/relationships" id="262" r:id="R475b12123b4545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a320ee39ad425c" /><Relationship Type="http://schemas.openxmlformats.org/officeDocument/2006/relationships/slide" Target="/ppt/slides/slide1.xml" Id="R98325a17bc9f48cd" /><Relationship Type="http://schemas.openxmlformats.org/officeDocument/2006/relationships/slide" Target="/ppt/slides/slide2.xml" Id="R8e98e639804844be" /><Relationship Type="http://schemas.openxmlformats.org/officeDocument/2006/relationships/slide" Target="/ppt/slides/slide3.xml" Id="R5826566968144633" /><Relationship Type="http://schemas.openxmlformats.org/officeDocument/2006/relationships/slide" Target="/ppt/slides/slide4.xml" Id="R3bdcc9a938a347bc" /><Relationship Type="http://schemas.openxmlformats.org/officeDocument/2006/relationships/slide" Target="/ppt/slides/slide5.xml" Id="Rb7b000fc9f9640f2" /><Relationship Type="http://schemas.openxmlformats.org/officeDocument/2006/relationships/slide" Target="/ppt/slides/slide6.xml" Id="R0ddd3d9399d04ed7" /><Relationship Type="http://schemas.openxmlformats.org/officeDocument/2006/relationships/slide" Target="/ppt/slides/slide7.xml" Id="R475b12123b4545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8388c59ef944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b0fa44d0d474d" /><Relationship Type="http://schemas.openxmlformats.org/officeDocument/2006/relationships/theme" Target="/ppt/slideMasters/theme/theme1.xml" Id="Rf13e2940595942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8b0fa44d0d47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d5bb90fef41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f850be20246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a0ced9d2947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e0da3e16d4b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5f1abf7eb47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6c5158e6848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632aa8c584f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KASSIOPEIA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KASSIOPEIA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KASSIOPEIA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KASSIOPEIA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KASSIOPEIA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KASSIOPEIA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368 916 665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368 334 502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369 149 940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407 122 819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767 122 819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KASSIOPEIA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TAURUS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CETUS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POLLUX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CETUS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KASSIOPEIA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930 994 278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KASSIOPEIA</a:t>
            </a:r>
          </a:p>
        </p:txBody>
      </p:sp>
    </p:spTree>
  </p:cSld>
  <p:clrMapOvr>
    <a:masterClrMapping xmlns:a="http://schemas.openxmlformats.org/drawingml/2006/main"/>
  </p:clrMapOvr>
</p:sld>
</file>