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e107ff66014d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6c016ef1324891"/>
  </p:sldMasterIdLst>
  <p:sldIdLst>
    <p:sldId xmlns:r="http://schemas.openxmlformats.org/officeDocument/2006/relationships" id="256" r:id="R52319cac9944476f"/>
    <p:sldId xmlns:r="http://schemas.openxmlformats.org/officeDocument/2006/relationships" id="257" r:id="R38528f8458fd4d92"/>
    <p:sldId xmlns:r="http://schemas.openxmlformats.org/officeDocument/2006/relationships" id="258" r:id="R3caf57505f9f4975"/>
    <p:sldId xmlns:r="http://schemas.openxmlformats.org/officeDocument/2006/relationships" id="259" r:id="R54dfdf8fb1fb4258"/>
    <p:sldId xmlns:r="http://schemas.openxmlformats.org/officeDocument/2006/relationships" id="260" r:id="R07e3cf70bad34589"/>
    <p:sldId xmlns:r="http://schemas.openxmlformats.org/officeDocument/2006/relationships" id="261" r:id="Refe0d865082f4788"/>
    <p:sldId xmlns:r="http://schemas.openxmlformats.org/officeDocument/2006/relationships" id="262" r:id="R06f6e8957d7c43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c016ef1324891" /><Relationship Type="http://schemas.openxmlformats.org/officeDocument/2006/relationships/slide" Target="/ppt/slides/slide1.xml" Id="R52319cac9944476f" /><Relationship Type="http://schemas.openxmlformats.org/officeDocument/2006/relationships/slide" Target="/ppt/slides/slide2.xml" Id="R38528f8458fd4d92" /><Relationship Type="http://schemas.openxmlformats.org/officeDocument/2006/relationships/slide" Target="/ppt/slides/slide3.xml" Id="R3caf57505f9f4975" /><Relationship Type="http://schemas.openxmlformats.org/officeDocument/2006/relationships/slide" Target="/ppt/slides/slide4.xml" Id="R54dfdf8fb1fb4258" /><Relationship Type="http://schemas.openxmlformats.org/officeDocument/2006/relationships/slide" Target="/ppt/slides/slide5.xml" Id="R07e3cf70bad34589" /><Relationship Type="http://schemas.openxmlformats.org/officeDocument/2006/relationships/slide" Target="/ppt/slides/slide6.xml" Id="Refe0d865082f4788" /><Relationship Type="http://schemas.openxmlformats.org/officeDocument/2006/relationships/slide" Target="/ppt/slides/slide7.xml" Id="R06f6e8957d7c43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839b1ee2d47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512af56104667" /><Relationship Type="http://schemas.openxmlformats.org/officeDocument/2006/relationships/theme" Target="/ppt/slideMasters/theme/theme1.xml" Id="R43ec20c7056c42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c512af561046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f9888430f43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8ac6d92464d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f430a061d4b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5fbb6b54442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7003604ae47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8559f4cd24f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dcddfaf6f49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POLLUX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POLLUX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77 817 501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75 247 233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76 781 346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307 186 551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307 526 808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TAURUS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931 002 406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