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3b7dc95c1240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0f495b667e49ae"/>
  </p:sldMasterIdLst>
  <p:sldIdLst>
    <p:sldId xmlns:r="http://schemas.openxmlformats.org/officeDocument/2006/relationships" id="256" r:id="R7bc4d24286104bec"/>
    <p:sldId xmlns:r="http://schemas.openxmlformats.org/officeDocument/2006/relationships" id="257" r:id="R8657cdd769204a43"/>
    <p:sldId xmlns:r="http://schemas.openxmlformats.org/officeDocument/2006/relationships" id="258" r:id="R1b48b313d95f4c4d"/>
    <p:sldId xmlns:r="http://schemas.openxmlformats.org/officeDocument/2006/relationships" id="259" r:id="Ra305ff8080be40d5"/>
    <p:sldId xmlns:r="http://schemas.openxmlformats.org/officeDocument/2006/relationships" id="260" r:id="R56c7115465344f72"/>
    <p:sldId xmlns:r="http://schemas.openxmlformats.org/officeDocument/2006/relationships" id="261" r:id="R610dbac281a84000"/>
    <p:sldId xmlns:r="http://schemas.openxmlformats.org/officeDocument/2006/relationships" id="262" r:id="R54d76697dbf943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0f495b667e49ae" /><Relationship Type="http://schemas.openxmlformats.org/officeDocument/2006/relationships/slide" Target="/ppt/slides/slide1.xml" Id="R7bc4d24286104bec" /><Relationship Type="http://schemas.openxmlformats.org/officeDocument/2006/relationships/slide" Target="/ppt/slides/slide2.xml" Id="R8657cdd769204a43" /><Relationship Type="http://schemas.openxmlformats.org/officeDocument/2006/relationships/slide" Target="/ppt/slides/slide3.xml" Id="R1b48b313d95f4c4d" /><Relationship Type="http://schemas.openxmlformats.org/officeDocument/2006/relationships/slide" Target="/ppt/slides/slide4.xml" Id="Ra305ff8080be40d5" /><Relationship Type="http://schemas.openxmlformats.org/officeDocument/2006/relationships/slide" Target="/ppt/slides/slide5.xml" Id="R56c7115465344f72" /><Relationship Type="http://schemas.openxmlformats.org/officeDocument/2006/relationships/slide" Target="/ppt/slides/slide6.xml" Id="R610dbac281a84000" /><Relationship Type="http://schemas.openxmlformats.org/officeDocument/2006/relationships/slide" Target="/ppt/slides/slide7.xml" Id="R54d76697dbf943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6ed8652bce45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a35583d9be44ff" /><Relationship Type="http://schemas.openxmlformats.org/officeDocument/2006/relationships/theme" Target="/ppt/slideMasters/theme/theme1.xml" Id="R3c5b8d1056f642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a35583d9be44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0d2e6a2e846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d829a11dd46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e6ab762c54e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18fe010a5747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70d8773f334c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1e3dfad5a4a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2b585e6444da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VALIAN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−12 529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1 304 685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2 178 808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6 464 258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RIKARD VABO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Rikard Vabo, Christian Benneches vei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r.vabo@fearnleys.com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931 025 333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VALIAN AS</a:t>
            </a:r>
          </a:p>
        </p:txBody>
      </p:sp>
    </p:spTree>
  </p:cSld>
  <p:clrMapOvr>
    <a:masterClrMapping xmlns:a="http://schemas.openxmlformats.org/drawingml/2006/main"/>
  </p:clrMapOvr>
</p:sld>
</file>