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2a747b48f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1dc3bffec4254"/>
  </p:sldMasterIdLst>
  <p:sldIdLst>
    <p:sldId xmlns:r="http://schemas.openxmlformats.org/officeDocument/2006/relationships" id="256" r:id="Rba2e4527fb2e4ce8"/>
    <p:sldId xmlns:r="http://schemas.openxmlformats.org/officeDocument/2006/relationships" id="257" r:id="R03f254f258254fd7"/>
    <p:sldId xmlns:r="http://schemas.openxmlformats.org/officeDocument/2006/relationships" id="258" r:id="Rc9da3940036741ae"/>
    <p:sldId xmlns:r="http://schemas.openxmlformats.org/officeDocument/2006/relationships" id="259" r:id="Rafdb0bd85cb24a48"/>
    <p:sldId xmlns:r="http://schemas.openxmlformats.org/officeDocument/2006/relationships" id="260" r:id="R7ae24001d66b4cc4"/>
    <p:sldId xmlns:r="http://schemas.openxmlformats.org/officeDocument/2006/relationships" id="261" r:id="Rb62438f344c5409c"/>
    <p:sldId xmlns:r="http://schemas.openxmlformats.org/officeDocument/2006/relationships" id="262" r:id="R8a919d308622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1dc3bffec4254" /><Relationship Type="http://schemas.openxmlformats.org/officeDocument/2006/relationships/slide" Target="/ppt/slides/slide1.xml" Id="Rba2e4527fb2e4ce8" /><Relationship Type="http://schemas.openxmlformats.org/officeDocument/2006/relationships/slide" Target="/ppt/slides/slide2.xml" Id="R03f254f258254fd7" /><Relationship Type="http://schemas.openxmlformats.org/officeDocument/2006/relationships/slide" Target="/ppt/slides/slide3.xml" Id="Rc9da3940036741ae" /><Relationship Type="http://schemas.openxmlformats.org/officeDocument/2006/relationships/slide" Target="/ppt/slides/slide4.xml" Id="Rafdb0bd85cb24a48" /><Relationship Type="http://schemas.openxmlformats.org/officeDocument/2006/relationships/slide" Target="/ppt/slides/slide5.xml" Id="R7ae24001d66b4cc4" /><Relationship Type="http://schemas.openxmlformats.org/officeDocument/2006/relationships/slide" Target="/ppt/slides/slide6.xml" Id="Rb62438f344c5409c" /><Relationship Type="http://schemas.openxmlformats.org/officeDocument/2006/relationships/slide" Target="/ppt/slides/slide7.xml" Id="R8a919d308622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92811df78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be3d37fc4dce" /><Relationship Type="http://schemas.openxmlformats.org/officeDocument/2006/relationships/theme" Target="/ppt/slideMasters/theme/theme1.xml" Id="R58fae8736c5c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2be3d37fc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8e60c03c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4a3d0164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ff6757b8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c4e5e5481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8f477817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2bf43c39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20d74eaa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