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f76cbbd8494e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97f33e34e4106"/>
  </p:sldMasterIdLst>
  <p:sldIdLst>
    <p:sldId xmlns:r="http://schemas.openxmlformats.org/officeDocument/2006/relationships" id="256" r:id="Rbd422e4bfea14855"/>
    <p:sldId xmlns:r="http://schemas.openxmlformats.org/officeDocument/2006/relationships" id="257" r:id="R2c0230ae76fd4987"/>
    <p:sldId xmlns:r="http://schemas.openxmlformats.org/officeDocument/2006/relationships" id="258" r:id="R51c02e76f49f41f3"/>
    <p:sldId xmlns:r="http://schemas.openxmlformats.org/officeDocument/2006/relationships" id="259" r:id="R3e4ca0326e01454f"/>
    <p:sldId xmlns:r="http://schemas.openxmlformats.org/officeDocument/2006/relationships" id="260" r:id="Rd4e18198db6b46e3"/>
    <p:sldId xmlns:r="http://schemas.openxmlformats.org/officeDocument/2006/relationships" id="261" r:id="R1986958655384708"/>
    <p:sldId xmlns:r="http://schemas.openxmlformats.org/officeDocument/2006/relationships" id="262" r:id="R12a41101649241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97f33e34e4106" /><Relationship Type="http://schemas.openxmlformats.org/officeDocument/2006/relationships/slide" Target="/ppt/slides/slide1.xml" Id="Rbd422e4bfea14855" /><Relationship Type="http://schemas.openxmlformats.org/officeDocument/2006/relationships/slide" Target="/ppt/slides/slide2.xml" Id="R2c0230ae76fd4987" /><Relationship Type="http://schemas.openxmlformats.org/officeDocument/2006/relationships/slide" Target="/ppt/slides/slide3.xml" Id="R51c02e76f49f41f3" /><Relationship Type="http://schemas.openxmlformats.org/officeDocument/2006/relationships/slide" Target="/ppt/slides/slide4.xml" Id="R3e4ca0326e01454f" /><Relationship Type="http://schemas.openxmlformats.org/officeDocument/2006/relationships/slide" Target="/ppt/slides/slide5.xml" Id="Rd4e18198db6b46e3" /><Relationship Type="http://schemas.openxmlformats.org/officeDocument/2006/relationships/slide" Target="/ppt/slides/slide6.xml" Id="R1986958655384708" /><Relationship Type="http://schemas.openxmlformats.org/officeDocument/2006/relationships/slide" Target="/ppt/slides/slide7.xml" Id="R12a41101649241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9e9e08a5c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e00a5d1cc41d8" /><Relationship Type="http://schemas.openxmlformats.org/officeDocument/2006/relationships/theme" Target="/ppt/slideMasters/theme/theme1.xml" Id="Rb7463ac94a05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ae00a5d1cc41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2e216f130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9b012b404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b401d4e664b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9aa197be9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b09987f4940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e6618007144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2e45d1e41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TAURUS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216 958 268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214 207 836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215 066 026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108 348 606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TIKAL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PIMPUS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STARSHIP INVESTMENTS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ALLORA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HETIJA INVEST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