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1df336a6544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85ac1d3194512"/>
  </p:sldMasterIdLst>
  <p:sldIdLst>
    <p:sldId xmlns:r="http://schemas.openxmlformats.org/officeDocument/2006/relationships" id="256" r:id="R071853cfb7114fe8"/>
    <p:sldId xmlns:r="http://schemas.openxmlformats.org/officeDocument/2006/relationships" id="257" r:id="Rd288e68f61ab4fd6"/>
    <p:sldId xmlns:r="http://schemas.openxmlformats.org/officeDocument/2006/relationships" id="258" r:id="R0219e37edbc24ed8"/>
    <p:sldId xmlns:r="http://schemas.openxmlformats.org/officeDocument/2006/relationships" id="259" r:id="R0c4e19e0f53440ba"/>
    <p:sldId xmlns:r="http://schemas.openxmlformats.org/officeDocument/2006/relationships" id="260" r:id="R5ed5e31a518e4baa"/>
    <p:sldId xmlns:r="http://schemas.openxmlformats.org/officeDocument/2006/relationships" id="261" r:id="R17ec09cad29e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85ac1d3194512" /><Relationship Type="http://schemas.openxmlformats.org/officeDocument/2006/relationships/slide" Target="/ppt/slides/slide1.xml" Id="R071853cfb7114fe8" /><Relationship Type="http://schemas.openxmlformats.org/officeDocument/2006/relationships/slide" Target="/ppt/slides/slide2.xml" Id="Rd288e68f61ab4fd6" /><Relationship Type="http://schemas.openxmlformats.org/officeDocument/2006/relationships/slide" Target="/ppt/slides/slide3.xml" Id="R0219e37edbc24ed8" /><Relationship Type="http://schemas.openxmlformats.org/officeDocument/2006/relationships/slide" Target="/ppt/slides/slide4.xml" Id="R0c4e19e0f53440ba" /><Relationship Type="http://schemas.openxmlformats.org/officeDocument/2006/relationships/slide" Target="/ppt/slides/slide5.xml" Id="R5ed5e31a518e4baa" /><Relationship Type="http://schemas.openxmlformats.org/officeDocument/2006/relationships/slide" Target="/ppt/slides/slide6.xml" Id="R17ec09cad29e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9fcdecb98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5970f0564480" /><Relationship Type="http://schemas.openxmlformats.org/officeDocument/2006/relationships/theme" Target="/ppt/slideMasters/theme/theme1.xml" Id="Raa95aef51d8e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85970f056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4362d46e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d046aa0d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da5fb76e1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d1fcb147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f725de17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3c8fc1bd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ANDERSEN EIENDOMSSELSKAP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Røråsveien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