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a49897c118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e73078ce6e4119"/>
  </p:sldMasterIdLst>
  <p:sldIdLst>
    <p:sldId xmlns:r="http://schemas.openxmlformats.org/officeDocument/2006/relationships" id="256" r:id="Rb10d4c275614466e"/>
    <p:sldId xmlns:r="http://schemas.openxmlformats.org/officeDocument/2006/relationships" id="257" r:id="R165b349800974aba"/>
    <p:sldId xmlns:r="http://schemas.openxmlformats.org/officeDocument/2006/relationships" id="258" r:id="R2dc3bdd815a8493d"/>
    <p:sldId xmlns:r="http://schemas.openxmlformats.org/officeDocument/2006/relationships" id="259" r:id="R5483afc6fdea48d7"/>
    <p:sldId xmlns:r="http://schemas.openxmlformats.org/officeDocument/2006/relationships" id="260" r:id="R34c7ece6190d4af3"/>
    <p:sldId xmlns:r="http://schemas.openxmlformats.org/officeDocument/2006/relationships" id="261" r:id="R7ea90c77bbf446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73078ce6e4119" /><Relationship Type="http://schemas.openxmlformats.org/officeDocument/2006/relationships/slide" Target="/ppt/slides/slide1.xml" Id="Rb10d4c275614466e" /><Relationship Type="http://schemas.openxmlformats.org/officeDocument/2006/relationships/slide" Target="/ppt/slides/slide2.xml" Id="R165b349800974aba" /><Relationship Type="http://schemas.openxmlformats.org/officeDocument/2006/relationships/slide" Target="/ppt/slides/slide3.xml" Id="R2dc3bdd815a8493d" /><Relationship Type="http://schemas.openxmlformats.org/officeDocument/2006/relationships/slide" Target="/ppt/slides/slide4.xml" Id="R5483afc6fdea48d7" /><Relationship Type="http://schemas.openxmlformats.org/officeDocument/2006/relationships/slide" Target="/ppt/slides/slide5.xml" Id="R34c7ece6190d4af3" /><Relationship Type="http://schemas.openxmlformats.org/officeDocument/2006/relationships/slide" Target="/ppt/slides/slide6.xml" Id="R7ea90c77bbf446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9eff8ec804f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1879314904c54" /><Relationship Type="http://schemas.openxmlformats.org/officeDocument/2006/relationships/theme" Target="/ppt/slideMasters/theme/theme1.xml" Id="Rb9d5b957d1f347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e1879314904c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1683736d84c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6b5fe85ee4f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c7e8c97d9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ca164041547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5f585c30a4f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3a036c9cb44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HEMNE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HEMNE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HEMNE SPAREBANK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HEMNE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HEMNE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HEMNE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2 576 050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114 625 991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124 666 607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HEMNE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931 120 727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HEMNE SPAREBANK</a:t>
            </a:r>
          </a:p>
        </p:txBody>
      </p:sp>
    </p:spTree>
  </p:cSld>
  <p:clrMapOvr>
    <a:masterClrMapping xmlns:a="http://schemas.openxmlformats.org/drawingml/2006/main"/>
  </p:clrMapOvr>
</p:sld>
</file>