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d1702cdbfa41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ef4f3e28cc4ea4"/>
  </p:sldMasterIdLst>
  <p:sldIdLst>
    <p:sldId xmlns:r="http://schemas.openxmlformats.org/officeDocument/2006/relationships" id="256" r:id="R336cf356d2b94376"/>
    <p:sldId xmlns:r="http://schemas.openxmlformats.org/officeDocument/2006/relationships" id="257" r:id="R1347f634ccd44e29"/>
    <p:sldId xmlns:r="http://schemas.openxmlformats.org/officeDocument/2006/relationships" id="258" r:id="R9d2a2637660144f9"/>
    <p:sldId xmlns:r="http://schemas.openxmlformats.org/officeDocument/2006/relationships" id="259" r:id="R3cdb2ee5988d4215"/>
    <p:sldId xmlns:r="http://schemas.openxmlformats.org/officeDocument/2006/relationships" id="260" r:id="R62f341819c2640df"/>
    <p:sldId xmlns:r="http://schemas.openxmlformats.org/officeDocument/2006/relationships" id="261" r:id="R46706ae953ec4bfe"/>
    <p:sldId xmlns:r="http://schemas.openxmlformats.org/officeDocument/2006/relationships" id="262" r:id="R465ca65fc66146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f4f3e28cc4ea4" /><Relationship Type="http://schemas.openxmlformats.org/officeDocument/2006/relationships/slide" Target="/ppt/slides/slide1.xml" Id="R336cf356d2b94376" /><Relationship Type="http://schemas.openxmlformats.org/officeDocument/2006/relationships/slide" Target="/ppt/slides/slide2.xml" Id="R1347f634ccd44e29" /><Relationship Type="http://schemas.openxmlformats.org/officeDocument/2006/relationships/slide" Target="/ppt/slides/slide3.xml" Id="R9d2a2637660144f9" /><Relationship Type="http://schemas.openxmlformats.org/officeDocument/2006/relationships/slide" Target="/ppt/slides/slide4.xml" Id="R3cdb2ee5988d4215" /><Relationship Type="http://schemas.openxmlformats.org/officeDocument/2006/relationships/slide" Target="/ppt/slides/slide5.xml" Id="R62f341819c2640df" /><Relationship Type="http://schemas.openxmlformats.org/officeDocument/2006/relationships/slide" Target="/ppt/slides/slide6.xml" Id="R46706ae953ec4bfe" /><Relationship Type="http://schemas.openxmlformats.org/officeDocument/2006/relationships/slide" Target="/ppt/slides/slide7.xml" Id="R465ca65fc66146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0b623e27c41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115bee416440d" /><Relationship Type="http://schemas.openxmlformats.org/officeDocument/2006/relationships/theme" Target="/ppt/slideMasters/theme/theme1.xml" Id="Rf611d131bf2941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8115bee41644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73f8dba5140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60ef3a4344d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3df5e999c44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eda7ee0ce4a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4d345691f43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33c1a204344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859e3bf2249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ELVEGRUPPEN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ELVEGRUPPEN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494 506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931 124 099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