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551fd236044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ec395612f435e"/>
  </p:sldMasterIdLst>
  <p:sldIdLst>
    <p:sldId xmlns:r="http://schemas.openxmlformats.org/officeDocument/2006/relationships" id="256" r:id="R17af02115ed74988"/>
    <p:sldId xmlns:r="http://schemas.openxmlformats.org/officeDocument/2006/relationships" id="257" r:id="Rf75e279224424a9c"/>
    <p:sldId xmlns:r="http://schemas.openxmlformats.org/officeDocument/2006/relationships" id="258" r:id="Ra35edb9f312c43bf"/>
    <p:sldId xmlns:r="http://schemas.openxmlformats.org/officeDocument/2006/relationships" id="259" r:id="Rbdc41eee0ec64d61"/>
    <p:sldId xmlns:r="http://schemas.openxmlformats.org/officeDocument/2006/relationships" id="260" r:id="R946796ce611e4f72"/>
    <p:sldId xmlns:r="http://schemas.openxmlformats.org/officeDocument/2006/relationships" id="261" r:id="R62be1bc8c1b44d28"/>
    <p:sldId xmlns:r="http://schemas.openxmlformats.org/officeDocument/2006/relationships" id="262" r:id="Rf452e98feda5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ec395612f435e" /><Relationship Type="http://schemas.openxmlformats.org/officeDocument/2006/relationships/slide" Target="/ppt/slides/slide1.xml" Id="R17af02115ed74988" /><Relationship Type="http://schemas.openxmlformats.org/officeDocument/2006/relationships/slide" Target="/ppt/slides/slide2.xml" Id="Rf75e279224424a9c" /><Relationship Type="http://schemas.openxmlformats.org/officeDocument/2006/relationships/slide" Target="/ppt/slides/slide3.xml" Id="Ra35edb9f312c43bf" /><Relationship Type="http://schemas.openxmlformats.org/officeDocument/2006/relationships/slide" Target="/ppt/slides/slide4.xml" Id="Rbdc41eee0ec64d61" /><Relationship Type="http://schemas.openxmlformats.org/officeDocument/2006/relationships/slide" Target="/ppt/slides/slide5.xml" Id="R946796ce611e4f72" /><Relationship Type="http://schemas.openxmlformats.org/officeDocument/2006/relationships/slide" Target="/ppt/slides/slide6.xml" Id="R62be1bc8c1b44d28" /><Relationship Type="http://schemas.openxmlformats.org/officeDocument/2006/relationships/slide" Target="/ppt/slides/slide7.xml" Id="Rf452e98feda5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804d08ed944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6563d72924703" /><Relationship Type="http://schemas.openxmlformats.org/officeDocument/2006/relationships/theme" Target="/ppt/slideMasters/theme/theme1.xml" Id="Rbdc47d7a64044d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76563d729247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67b1e46724c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35cd312f0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8d472cae347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bf11fc32d43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c464246d9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ea8235bd143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e3b5e6efb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Frydenbygg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−1 846 508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128 664 863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 KNUT UTSTEIN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Dronningveien 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931 145 932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