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252fcdbc0542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f9d053f32e4bf5"/>
  </p:sldMasterIdLst>
  <p:sldIdLst>
    <p:sldId xmlns:r="http://schemas.openxmlformats.org/officeDocument/2006/relationships" id="256" r:id="R71ba37d3137e4643"/>
    <p:sldId xmlns:r="http://schemas.openxmlformats.org/officeDocument/2006/relationships" id="257" r:id="Rc286109d0f8b4718"/>
    <p:sldId xmlns:r="http://schemas.openxmlformats.org/officeDocument/2006/relationships" id="258" r:id="R70ee72d59059465a"/>
    <p:sldId xmlns:r="http://schemas.openxmlformats.org/officeDocument/2006/relationships" id="259" r:id="Rd248c372e4c742b1"/>
    <p:sldId xmlns:r="http://schemas.openxmlformats.org/officeDocument/2006/relationships" id="260" r:id="R9774020222ca4fb4"/>
    <p:sldId xmlns:r="http://schemas.openxmlformats.org/officeDocument/2006/relationships" id="261" r:id="R5f334c0ff8ed4f28"/>
    <p:sldId xmlns:r="http://schemas.openxmlformats.org/officeDocument/2006/relationships" id="262" r:id="R5364036b88994e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f9d053f32e4bf5" /><Relationship Type="http://schemas.openxmlformats.org/officeDocument/2006/relationships/slide" Target="/ppt/slides/slide1.xml" Id="R71ba37d3137e4643" /><Relationship Type="http://schemas.openxmlformats.org/officeDocument/2006/relationships/slide" Target="/ppt/slides/slide2.xml" Id="Rc286109d0f8b4718" /><Relationship Type="http://schemas.openxmlformats.org/officeDocument/2006/relationships/slide" Target="/ppt/slides/slide3.xml" Id="R70ee72d59059465a" /><Relationship Type="http://schemas.openxmlformats.org/officeDocument/2006/relationships/slide" Target="/ppt/slides/slide4.xml" Id="Rd248c372e4c742b1" /><Relationship Type="http://schemas.openxmlformats.org/officeDocument/2006/relationships/slide" Target="/ppt/slides/slide5.xml" Id="R9774020222ca4fb4" /><Relationship Type="http://schemas.openxmlformats.org/officeDocument/2006/relationships/slide" Target="/ppt/slides/slide6.xml" Id="R5f334c0ff8ed4f28" /><Relationship Type="http://schemas.openxmlformats.org/officeDocument/2006/relationships/slide" Target="/ppt/slides/slide7.xml" Id="R5364036b88994e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680500087e48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3f021efd464530" /><Relationship Type="http://schemas.openxmlformats.org/officeDocument/2006/relationships/theme" Target="/ppt/slideMasters/theme/theme1.xml" Id="R8b964523ee2042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3f021efd4645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861f329bc643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ddd56747946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e77f79c9c44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92148be4c45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253f963cc49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f745f4360c47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0260656794d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URI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URI REGNSKAP AS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5 589 293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1 943 083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1 544 918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454 364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3 390 672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URI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URI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MALTERUD HOLDING AS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Stalsbergveien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3128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931 229 079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URI REGNSKAP AS</a:t>
            </a:r>
          </a:p>
        </p:txBody>
      </p:sp>
    </p:spTree>
  </p:cSld>
  <p:clrMapOvr>
    <a:masterClrMapping xmlns:a="http://schemas.openxmlformats.org/drawingml/2006/main"/>
  </p:clrMapOvr>
</p:sld>
</file>