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2f2530fd014d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51791010aa4d10"/>
  </p:sldMasterIdLst>
  <p:sldIdLst>
    <p:sldId xmlns:r="http://schemas.openxmlformats.org/officeDocument/2006/relationships" id="256" r:id="R571ad52aab1d467f"/>
    <p:sldId xmlns:r="http://schemas.openxmlformats.org/officeDocument/2006/relationships" id="257" r:id="Rd6f90bbf3cad44b4"/>
    <p:sldId xmlns:r="http://schemas.openxmlformats.org/officeDocument/2006/relationships" id="258" r:id="Rf01b0a50a51046a3"/>
    <p:sldId xmlns:r="http://schemas.openxmlformats.org/officeDocument/2006/relationships" id="259" r:id="Redeb1cf232e341f0"/>
    <p:sldId xmlns:r="http://schemas.openxmlformats.org/officeDocument/2006/relationships" id="260" r:id="R941ba265e9364b3d"/>
    <p:sldId xmlns:r="http://schemas.openxmlformats.org/officeDocument/2006/relationships" id="261" r:id="R55ddfc47b98e4a86"/>
    <p:sldId xmlns:r="http://schemas.openxmlformats.org/officeDocument/2006/relationships" id="262" r:id="R3c3fbc97725a4f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51791010aa4d10" /><Relationship Type="http://schemas.openxmlformats.org/officeDocument/2006/relationships/slide" Target="/ppt/slides/slide1.xml" Id="R571ad52aab1d467f" /><Relationship Type="http://schemas.openxmlformats.org/officeDocument/2006/relationships/slide" Target="/ppt/slides/slide2.xml" Id="Rd6f90bbf3cad44b4" /><Relationship Type="http://schemas.openxmlformats.org/officeDocument/2006/relationships/slide" Target="/ppt/slides/slide3.xml" Id="Rf01b0a50a51046a3" /><Relationship Type="http://schemas.openxmlformats.org/officeDocument/2006/relationships/slide" Target="/ppt/slides/slide4.xml" Id="Redeb1cf232e341f0" /><Relationship Type="http://schemas.openxmlformats.org/officeDocument/2006/relationships/slide" Target="/ppt/slides/slide5.xml" Id="R941ba265e9364b3d" /><Relationship Type="http://schemas.openxmlformats.org/officeDocument/2006/relationships/slide" Target="/ppt/slides/slide6.xml" Id="R55ddfc47b98e4a86" /><Relationship Type="http://schemas.openxmlformats.org/officeDocument/2006/relationships/slide" Target="/ppt/slides/slide7.xml" Id="R3c3fbc97725a4f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9d3c96de4446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c0a88171e4c41" /><Relationship Type="http://schemas.openxmlformats.org/officeDocument/2006/relationships/theme" Target="/ppt/slideMasters/theme/theme1.xml" Id="R0a7154d9f0f646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5c0a88171e4c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5236dcfdb42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ea3c3ab7643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422d2cc684a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2821cb7e949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3cd48a4ac4e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008bbc79946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106df9b964b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REVICOM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REVICOM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68 662 533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7 064 470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5 457 290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2 395 457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31 239 385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REVICOM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11 02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post@revicom.no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www.revicom.no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931 282 506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