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7c282e60a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26ca3d2ca84d8e"/>
  </p:sldMasterIdLst>
  <p:sldIdLst>
    <p:sldId xmlns:r="http://schemas.openxmlformats.org/officeDocument/2006/relationships" id="256" r:id="R9eb479bae50941c2"/>
    <p:sldId xmlns:r="http://schemas.openxmlformats.org/officeDocument/2006/relationships" id="257" r:id="Rfef61898f2584f0d"/>
    <p:sldId xmlns:r="http://schemas.openxmlformats.org/officeDocument/2006/relationships" id="258" r:id="R195ec48827cc45e4"/>
    <p:sldId xmlns:r="http://schemas.openxmlformats.org/officeDocument/2006/relationships" id="259" r:id="R8d59901f336f4c15"/>
    <p:sldId xmlns:r="http://schemas.openxmlformats.org/officeDocument/2006/relationships" id="260" r:id="R6673cee0b8cd460c"/>
    <p:sldId xmlns:r="http://schemas.openxmlformats.org/officeDocument/2006/relationships" id="261" r:id="Rb245cfb10fe841da"/>
    <p:sldId xmlns:r="http://schemas.openxmlformats.org/officeDocument/2006/relationships" id="262" r:id="Rbf01b36aae994b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6ca3d2ca84d8e" /><Relationship Type="http://schemas.openxmlformats.org/officeDocument/2006/relationships/slide" Target="/ppt/slides/slide1.xml" Id="R9eb479bae50941c2" /><Relationship Type="http://schemas.openxmlformats.org/officeDocument/2006/relationships/slide" Target="/ppt/slides/slide2.xml" Id="Rfef61898f2584f0d" /><Relationship Type="http://schemas.openxmlformats.org/officeDocument/2006/relationships/slide" Target="/ppt/slides/slide3.xml" Id="R195ec48827cc45e4" /><Relationship Type="http://schemas.openxmlformats.org/officeDocument/2006/relationships/slide" Target="/ppt/slides/slide4.xml" Id="R8d59901f336f4c15" /><Relationship Type="http://schemas.openxmlformats.org/officeDocument/2006/relationships/slide" Target="/ppt/slides/slide5.xml" Id="R6673cee0b8cd460c" /><Relationship Type="http://schemas.openxmlformats.org/officeDocument/2006/relationships/slide" Target="/ppt/slides/slide6.xml" Id="Rb245cfb10fe841da" /><Relationship Type="http://schemas.openxmlformats.org/officeDocument/2006/relationships/slide" Target="/ppt/slides/slide7.xml" Id="Rbf01b36aae994b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cf9fbee57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ff60178414f85" /><Relationship Type="http://schemas.openxmlformats.org/officeDocument/2006/relationships/theme" Target="/ppt/slideMasters/theme/theme1.xml" Id="Rf842b49c10a7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ff60178414f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e0f8cdc05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40895d51a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6c9b10866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c3fcdb4ac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1e90bac6d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e1b901d4442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ad079699f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RCC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RCC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1 237 911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HKO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JBJ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RCC REVISJON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KRISTIN OLESEN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BJØRNSTAD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janne@rccre.no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931 296 760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