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a34cca08b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467eb464c4e76"/>
  </p:sldMasterIdLst>
  <p:sldIdLst>
    <p:sldId xmlns:r="http://schemas.openxmlformats.org/officeDocument/2006/relationships" id="256" r:id="R310f5f8bc3bc4888"/>
    <p:sldId xmlns:r="http://schemas.openxmlformats.org/officeDocument/2006/relationships" id="257" r:id="R8613a15114f74774"/>
    <p:sldId xmlns:r="http://schemas.openxmlformats.org/officeDocument/2006/relationships" id="258" r:id="R410c456e6c4e4ab4"/>
    <p:sldId xmlns:r="http://schemas.openxmlformats.org/officeDocument/2006/relationships" id="259" r:id="R91970060adde4b96"/>
    <p:sldId xmlns:r="http://schemas.openxmlformats.org/officeDocument/2006/relationships" id="260" r:id="Rfa5bb992db1e4513"/>
    <p:sldId xmlns:r="http://schemas.openxmlformats.org/officeDocument/2006/relationships" id="261" r:id="Rf53cec241f23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467eb464c4e76" /><Relationship Type="http://schemas.openxmlformats.org/officeDocument/2006/relationships/slide" Target="/ppt/slides/slide1.xml" Id="R310f5f8bc3bc4888" /><Relationship Type="http://schemas.openxmlformats.org/officeDocument/2006/relationships/slide" Target="/ppt/slides/slide2.xml" Id="R8613a15114f74774" /><Relationship Type="http://schemas.openxmlformats.org/officeDocument/2006/relationships/slide" Target="/ppt/slides/slide3.xml" Id="R410c456e6c4e4ab4" /><Relationship Type="http://schemas.openxmlformats.org/officeDocument/2006/relationships/slide" Target="/ppt/slides/slide4.xml" Id="R91970060adde4b96" /><Relationship Type="http://schemas.openxmlformats.org/officeDocument/2006/relationships/slide" Target="/ppt/slides/slide5.xml" Id="Rfa5bb992db1e4513" /><Relationship Type="http://schemas.openxmlformats.org/officeDocument/2006/relationships/slide" Target="/ppt/slides/slide6.xml" Id="Rf53cec241f23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728e068ba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23fa3c6374c10" /><Relationship Type="http://schemas.openxmlformats.org/officeDocument/2006/relationships/theme" Target="/ppt/slideMasters/theme/theme1.xml" Id="R35ddc35ae6e446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23fa3c637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fbf8938b8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dd250cc1b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eeb437227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a7eb24858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1aa168c0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e75211af5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931 313 657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