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3d42de69f047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17cd46582c48a9"/>
  </p:sldMasterIdLst>
  <p:sldIdLst>
    <p:sldId xmlns:r="http://schemas.openxmlformats.org/officeDocument/2006/relationships" id="256" r:id="Rb8321b14946a4d11"/>
    <p:sldId xmlns:r="http://schemas.openxmlformats.org/officeDocument/2006/relationships" id="257" r:id="R61401e09a6b14aa9"/>
    <p:sldId xmlns:r="http://schemas.openxmlformats.org/officeDocument/2006/relationships" id="258" r:id="R0d5e4d99ad3d4ea8"/>
    <p:sldId xmlns:r="http://schemas.openxmlformats.org/officeDocument/2006/relationships" id="259" r:id="R3ca1639ad40143e1"/>
    <p:sldId xmlns:r="http://schemas.openxmlformats.org/officeDocument/2006/relationships" id="260" r:id="R36ea4956935f4de1"/>
    <p:sldId xmlns:r="http://schemas.openxmlformats.org/officeDocument/2006/relationships" id="261" r:id="Re73f9222d6474521"/>
    <p:sldId xmlns:r="http://schemas.openxmlformats.org/officeDocument/2006/relationships" id="262" r:id="R0765a70ae1f849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17cd46582c48a9" /><Relationship Type="http://schemas.openxmlformats.org/officeDocument/2006/relationships/slide" Target="/ppt/slides/slide1.xml" Id="Rb8321b14946a4d11" /><Relationship Type="http://schemas.openxmlformats.org/officeDocument/2006/relationships/slide" Target="/ppt/slides/slide2.xml" Id="R61401e09a6b14aa9" /><Relationship Type="http://schemas.openxmlformats.org/officeDocument/2006/relationships/slide" Target="/ppt/slides/slide3.xml" Id="R0d5e4d99ad3d4ea8" /><Relationship Type="http://schemas.openxmlformats.org/officeDocument/2006/relationships/slide" Target="/ppt/slides/slide4.xml" Id="R3ca1639ad40143e1" /><Relationship Type="http://schemas.openxmlformats.org/officeDocument/2006/relationships/slide" Target="/ppt/slides/slide5.xml" Id="R36ea4956935f4de1" /><Relationship Type="http://schemas.openxmlformats.org/officeDocument/2006/relationships/slide" Target="/ppt/slides/slide6.xml" Id="Re73f9222d6474521" /><Relationship Type="http://schemas.openxmlformats.org/officeDocument/2006/relationships/slide" Target="/ppt/slides/slide7.xml" Id="R0765a70ae1f849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29cd636a6049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8fda96a0847cf" /><Relationship Type="http://schemas.openxmlformats.org/officeDocument/2006/relationships/theme" Target="/ppt/slideMasters/theme/theme1.xml" Id="R79b5dd5b235f4e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c8fda96a0847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c71d881ec47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6cdc2be1648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b4d6276804f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06298d70245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0aba724ff46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f63c717a04b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e76c48fe845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SANTIRE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SANTIRE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SANTIRE HOLDING AS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SANTIRE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SANTIRE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SANTIRE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270 170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SANTIRE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 ANDREAS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SANTIRE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Wallemsvikveien 38A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5165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931 347 586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SANTIRE HOLDING AS</a:t>
            </a:r>
          </a:p>
        </p:txBody>
      </p:sp>
    </p:spTree>
  </p:cSld>
  <p:clrMapOvr>
    <a:masterClrMapping xmlns:a="http://schemas.openxmlformats.org/drawingml/2006/main"/>
  </p:clrMapOvr>
</p:sld>
</file>