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51c2ec38641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16b7b67f940da"/>
  </p:sldMasterIdLst>
  <p:sldIdLst>
    <p:sldId xmlns:r="http://schemas.openxmlformats.org/officeDocument/2006/relationships" id="256" r:id="Rf1cc5f083a2f456e"/>
    <p:sldId xmlns:r="http://schemas.openxmlformats.org/officeDocument/2006/relationships" id="257" r:id="Rb99eabc99c94468e"/>
    <p:sldId xmlns:r="http://schemas.openxmlformats.org/officeDocument/2006/relationships" id="258" r:id="R7c6c4ffc5a604ceb"/>
    <p:sldId xmlns:r="http://schemas.openxmlformats.org/officeDocument/2006/relationships" id="259" r:id="R75394decfe95446e"/>
    <p:sldId xmlns:r="http://schemas.openxmlformats.org/officeDocument/2006/relationships" id="260" r:id="R05a2c9d7269b4a0a"/>
    <p:sldId xmlns:r="http://schemas.openxmlformats.org/officeDocument/2006/relationships" id="261" r:id="Rce09d3a5f6d04b5a"/>
    <p:sldId xmlns:r="http://schemas.openxmlformats.org/officeDocument/2006/relationships" id="262" r:id="Re39a06e3a262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16b7b67f940da" /><Relationship Type="http://schemas.openxmlformats.org/officeDocument/2006/relationships/slide" Target="/ppt/slides/slide1.xml" Id="Rf1cc5f083a2f456e" /><Relationship Type="http://schemas.openxmlformats.org/officeDocument/2006/relationships/slide" Target="/ppt/slides/slide2.xml" Id="Rb99eabc99c94468e" /><Relationship Type="http://schemas.openxmlformats.org/officeDocument/2006/relationships/slide" Target="/ppt/slides/slide3.xml" Id="R7c6c4ffc5a604ceb" /><Relationship Type="http://schemas.openxmlformats.org/officeDocument/2006/relationships/slide" Target="/ppt/slides/slide4.xml" Id="R75394decfe95446e" /><Relationship Type="http://schemas.openxmlformats.org/officeDocument/2006/relationships/slide" Target="/ppt/slides/slide5.xml" Id="R05a2c9d7269b4a0a" /><Relationship Type="http://schemas.openxmlformats.org/officeDocument/2006/relationships/slide" Target="/ppt/slides/slide6.xml" Id="Rce09d3a5f6d04b5a" /><Relationship Type="http://schemas.openxmlformats.org/officeDocument/2006/relationships/slide" Target="/ppt/slides/slide7.xml" Id="Re39a06e3a262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0d7f4cd88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5295daf1746a1" /><Relationship Type="http://schemas.openxmlformats.org/officeDocument/2006/relationships/theme" Target="/ppt/slideMasters/theme/theme1.xml" Id="Rfbcae423fd29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45295daf17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28128b9ea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16ed623e6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fca87b3b4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d145e756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2b8e27faa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0dcccd77c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c9053e38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TASTASJØEN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TASTASJØEN EIENDOMSSELSKAP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2 806 632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25 230 582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36 029 376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18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931 359 770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TASTASJØEN EIENDOMSSELSKAP AS</a:t>
            </a:r>
          </a:p>
        </p:txBody>
      </p:sp>
    </p:spTree>
  </p:cSld>
  <p:clrMapOvr>
    <a:masterClrMapping xmlns:a="http://schemas.openxmlformats.org/drawingml/2006/main"/>
  </p:clrMapOvr>
</p:sld>
</file>