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0921512cbc4f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e7166bade84682"/>
  </p:sldMasterIdLst>
  <p:sldIdLst>
    <p:sldId xmlns:r="http://schemas.openxmlformats.org/officeDocument/2006/relationships" id="256" r:id="R7b70cc9bbfe14484"/>
    <p:sldId xmlns:r="http://schemas.openxmlformats.org/officeDocument/2006/relationships" id="257" r:id="R82e5dfe952d24478"/>
    <p:sldId xmlns:r="http://schemas.openxmlformats.org/officeDocument/2006/relationships" id="258" r:id="Rce9d725899584288"/>
    <p:sldId xmlns:r="http://schemas.openxmlformats.org/officeDocument/2006/relationships" id="259" r:id="Rcd8796c65ce343e2"/>
    <p:sldId xmlns:r="http://schemas.openxmlformats.org/officeDocument/2006/relationships" id="260" r:id="R1d6a27e242d84ca5"/>
    <p:sldId xmlns:r="http://schemas.openxmlformats.org/officeDocument/2006/relationships" id="261" r:id="Rc7f695b69a834fef"/>
    <p:sldId xmlns:r="http://schemas.openxmlformats.org/officeDocument/2006/relationships" id="262" r:id="R95c46f755c9b4c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7166bade84682" /><Relationship Type="http://schemas.openxmlformats.org/officeDocument/2006/relationships/slide" Target="/ppt/slides/slide1.xml" Id="R7b70cc9bbfe14484" /><Relationship Type="http://schemas.openxmlformats.org/officeDocument/2006/relationships/slide" Target="/ppt/slides/slide2.xml" Id="R82e5dfe952d24478" /><Relationship Type="http://schemas.openxmlformats.org/officeDocument/2006/relationships/slide" Target="/ppt/slides/slide3.xml" Id="Rce9d725899584288" /><Relationship Type="http://schemas.openxmlformats.org/officeDocument/2006/relationships/slide" Target="/ppt/slides/slide4.xml" Id="Rcd8796c65ce343e2" /><Relationship Type="http://schemas.openxmlformats.org/officeDocument/2006/relationships/slide" Target="/ppt/slides/slide5.xml" Id="R1d6a27e242d84ca5" /><Relationship Type="http://schemas.openxmlformats.org/officeDocument/2006/relationships/slide" Target="/ppt/slides/slide6.xml" Id="Rc7f695b69a834fef" /><Relationship Type="http://schemas.openxmlformats.org/officeDocument/2006/relationships/slide" Target="/ppt/slides/slide7.xml" Id="R95c46f755c9b4c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438a33bf543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d11b4a207448b" /><Relationship Type="http://schemas.openxmlformats.org/officeDocument/2006/relationships/theme" Target="/ppt/slideMasters/theme/theme1.xml" Id="R83b3e042d81f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fd11b4a20744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38bfcba514f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f31c05c9443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775cd39524f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1fcd5bb9642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9732550c64b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776a325674a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35d7a0ec6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LYFORD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LYFORD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LYFORD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LYFORD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LYFORD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LYFORD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1 628 781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LYFORD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LYFORD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LYFORD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Eugenies gate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931 385 690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LYFORD INVEST AS</a:t>
            </a:r>
          </a:p>
        </p:txBody>
      </p:sp>
    </p:spTree>
  </p:cSld>
  <p:clrMapOvr>
    <a:masterClrMapping xmlns:a="http://schemas.openxmlformats.org/drawingml/2006/main"/>
  </p:clrMapOvr>
</p:sld>
</file>