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a4dd0da2b94c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b841f0c2fd4b38"/>
  </p:sldMasterIdLst>
  <p:sldIdLst>
    <p:sldId xmlns:r="http://schemas.openxmlformats.org/officeDocument/2006/relationships" id="256" r:id="R18323316028945bb"/>
    <p:sldId xmlns:r="http://schemas.openxmlformats.org/officeDocument/2006/relationships" id="257" r:id="R58d197199da34621"/>
    <p:sldId xmlns:r="http://schemas.openxmlformats.org/officeDocument/2006/relationships" id="258" r:id="Rde0bd089d7e44498"/>
    <p:sldId xmlns:r="http://schemas.openxmlformats.org/officeDocument/2006/relationships" id="259" r:id="R3487b31e61bf46e9"/>
    <p:sldId xmlns:r="http://schemas.openxmlformats.org/officeDocument/2006/relationships" id="260" r:id="R5561ca9868444923"/>
    <p:sldId xmlns:r="http://schemas.openxmlformats.org/officeDocument/2006/relationships" id="261" r:id="R76501a98840d4ff6"/>
    <p:sldId xmlns:r="http://schemas.openxmlformats.org/officeDocument/2006/relationships" id="262" r:id="Rd2de2d9bceb94d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b841f0c2fd4b38" /><Relationship Type="http://schemas.openxmlformats.org/officeDocument/2006/relationships/slide" Target="/ppt/slides/slide1.xml" Id="R18323316028945bb" /><Relationship Type="http://schemas.openxmlformats.org/officeDocument/2006/relationships/slide" Target="/ppt/slides/slide2.xml" Id="R58d197199da34621" /><Relationship Type="http://schemas.openxmlformats.org/officeDocument/2006/relationships/slide" Target="/ppt/slides/slide3.xml" Id="Rde0bd089d7e44498" /><Relationship Type="http://schemas.openxmlformats.org/officeDocument/2006/relationships/slide" Target="/ppt/slides/slide4.xml" Id="R3487b31e61bf46e9" /><Relationship Type="http://schemas.openxmlformats.org/officeDocument/2006/relationships/slide" Target="/ppt/slides/slide5.xml" Id="R5561ca9868444923" /><Relationship Type="http://schemas.openxmlformats.org/officeDocument/2006/relationships/slide" Target="/ppt/slides/slide6.xml" Id="R76501a98840d4ff6" /><Relationship Type="http://schemas.openxmlformats.org/officeDocument/2006/relationships/slide" Target="/ppt/slides/slide7.xml" Id="Rd2de2d9bceb94d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76b7b989e41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9fed542bb4f0f" /><Relationship Type="http://schemas.openxmlformats.org/officeDocument/2006/relationships/theme" Target="/ppt/slideMasters/theme/theme1.xml" Id="R30b3bd7755e24b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c9fed542bb4f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d2733b42847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7332361574b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9bd63fc1b4f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7eb60f3ea4f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e8389271d41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cd25a670b4a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20666096b42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P. RISHAUG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RISHAUG INVEST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15 782 885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15 797 885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RISHAUG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Heimdalsvegen 49B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931 472 585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RISHAUG INVEST AS</a:t>
            </a:r>
          </a:p>
        </p:txBody>
      </p:sp>
    </p:spTree>
  </p:cSld>
  <p:clrMapOvr>
    <a:masterClrMapping xmlns:a="http://schemas.openxmlformats.org/drawingml/2006/main"/>
  </p:clrMapOvr>
</p:sld>
</file>