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a44ee99e6549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c3ebefc84c4483"/>
  </p:sldMasterIdLst>
  <p:sldIdLst>
    <p:sldId xmlns:r="http://schemas.openxmlformats.org/officeDocument/2006/relationships" id="256" r:id="Rebffda21ba124154"/>
    <p:sldId xmlns:r="http://schemas.openxmlformats.org/officeDocument/2006/relationships" id="257" r:id="R0c71411347e7435e"/>
    <p:sldId xmlns:r="http://schemas.openxmlformats.org/officeDocument/2006/relationships" id="258" r:id="R94ddeeebdee345a1"/>
    <p:sldId xmlns:r="http://schemas.openxmlformats.org/officeDocument/2006/relationships" id="259" r:id="Ref54e95ed2344b4f"/>
    <p:sldId xmlns:r="http://schemas.openxmlformats.org/officeDocument/2006/relationships" id="260" r:id="Rd91a860b64304d38"/>
    <p:sldId xmlns:r="http://schemas.openxmlformats.org/officeDocument/2006/relationships" id="261" r:id="R6b22546daa5044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c3ebefc84c4483" /><Relationship Type="http://schemas.openxmlformats.org/officeDocument/2006/relationships/slide" Target="/ppt/slides/slide1.xml" Id="Rebffda21ba124154" /><Relationship Type="http://schemas.openxmlformats.org/officeDocument/2006/relationships/slide" Target="/ppt/slides/slide2.xml" Id="R0c71411347e7435e" /><Relationship Type="http://schemas.openxmlformats.org/officeDocument/2006/relationships/slide" Target="/ppt/slides/slide3.xml" Id="R94ddeeebdee345a1" /><Relationship Type="http://schemas.openxmlformats.org/officeDocument/2006/relationships/slide" Target="/ppt/slides/slide4.xml" Id="Ref54e95ed2344b4f" /><Relationship Type="http://schemas.openxmlformats.org/officeDocument/2006/relationships/slide" Target="/ppt/slides/slide5.xml" Id="Rd91a860b64304d38" /><Relationship Type="http://schemas.openxmlformats.org/officeDocument/2006/relationships/slide" Target="/ppt/slides/slide6.xml" Id="R6b22546daa5044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3209494d245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e5d1c0c694665" /><Relationship Type="http://schemas.openxmlformats.org/officeDocument/2006/relationships/theme" Target="/ppt/slideMasters/theme/theme1.xml" Id="Rd76c4572e57e413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be5d1c0c6946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c899f21106421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0629c2eb3847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d63be26a7c45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9ed9aa31944e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549551766949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ce007b4a2a4c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SOLSTRAND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 ØKONOMI AS ble etablert [år] og holder til i 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1 639 750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609 727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534 141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892 813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Solstrandvegen 87A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5200 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931 512 242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SOLSTRAND ØKONOMI AS</a:t>
            </a:r>
          </a:p>
        </p:txBody>
      </p:sp>
    </p:spTree>
  </p:cSld>
  <p:clrMapOvr>
    <a:masterClrMapping xmlns:a="http://schemas.openxmlformats.org/drawingml/2006/main"/>
  </p:clrMapOvr>
</p:sld>
</file>