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f8e06b15184d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54e481ecef434c"/>
  </p:sldMasterIdLst>
  <p:sldIdLst>
    <p:sldId xmlns:r="http://schemas.openxmlformats.org/officeDocument/2006/relationships" id="256" r:id="R41c8831408ca442b"/>
    <p:sldId xmlns:r="http://schemas.openxmlformats.org/officeDocument/2006/relationships" id="257" r:id="Rd42f16d2a2564e70"/>
    <p:sldId xmlns:r="http://schemas.openxmlformats.org/officeDocument/2006/relationships" id="258" r:id="Rd772406443244927"/>
    <p:sldId xmlns:r="http://schemas.openxmlformats.org/officeDocument/2006/relationships" id="259" r:id="Rb466d062b14f4644"/>
    <p:sldId xmlns:r="http://schemas.openxmlformats.org/officeDocument/2006/relationships" id="260" r:id="Rc1a4cbda68974a68"/>
    <p:sldId xmlns:r="http://schemas.openxmlformats.org/officeDocument/2006/relationships" id="261" r:id="Rdd7e4acc96f34538"/>
    <p:sldId xmlns:r="http://schemas.openxmlformats.org/officeDocument/2006/relationships" id="262" r:id="R190f515987f548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54e481ecef434c" /><Relationship Type="http://schemas.openxmlformats.org/officeDocument/2006/relationships/slide" Target="/ppt/slides/slide1.xml" Id="R41c8831408ca442b" /><Relationship Type="http://schemas.openxmlformats.org/officeDocument/2006/relationships/slide" Target="/ppt/slides/slide2.xml" Id="Rd42f16d2a2564e70" /><Relationship Type="http://schemas.openxmlformats.org/officeDocument/2006/relationships/slide" Target="/ppt/slides/slide3.xml" Id="Rd772406443244927" /><Relationship Type="http://schemas.openxmlformats.org/officeDocument/2006/relationships/slide" Target="/ppt/slides/slide4.xml" Id="Rb466d062b14f4644" /><Relationship Type="http://schemas.openxmlformats.org/officeDocument/2006/relationships/slide" Target="/ppt/slides/slide5.xml" Id="Rc1a4cbda68974a68" /><Relationship Type="http://schemas.openxmlformats.org/officeDocument/2006/relationships/slide" Target="/ppt/slides/slide6.xml" Id="Rdd7e4acc96f34538" /><Relationship Type="http://schemas.openxmlformats.org/officeDocument/2006/relationships/slide" Target="/ppt/slides/slide7.xml" Id="R190f515987f548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a7e381904643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2d5199367404b" /><Relationship Type="http://schemas.openxmlformats.org/officeDocument/2006/relationships/theme" Target="/ppt/slideMasters/theme/theme1.xml" Id="R5d8d0d319e4940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42d519936740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906a5cc854a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c33d71ce546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48482c90345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6e1b7fb5342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a0e64808c41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65f78f0f54c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479b5bc204f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CAPILLARI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CAPILLARI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CAPILLARI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CAPILLARI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CAPILLARI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CAPILLARI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−3 756 852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−3 886 338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37 017 703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44 114 038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CAPILLARI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ALVEOLI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CAPILLARI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Vebenstadkollen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6531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931 535 188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CAPILLARI AS</a:t>
            </a:r>
          </a:p>
        </p:txBody>
      </p:sp>
    </p:spTree>
  </p:cSld>
  <p:clrMapOvr>
    <a:masterClrMapping xmlns:a="http://schemas.openxmlformats.org/drawingml/2006/main"/>
  </p:clrMapOvr>
</p:sld>
</file>