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3d27eea86542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71f36491014519"/>
  </p:sldMasterIdLst>
  <p:sldIdLst>
    <p:sldId xmlns:r="http://schemas.openxmlformats.org/officeDocument/2006/relationships" id="256" r:id="Re8607cc9b5c9420e"/>
    <p:sldId xmlns:r="http://schemas.openxmlformats.org/officeDocument/2006/relationships" id="257" r:id="R622b5593ec9f4c87"/>
    <p:sldId xmlns:r="http://schemas.openxmlformats.org/officeDocument/2006/relationships" id="258" r:id="R4673e16a6458422f"/>
    <p:sldId xmlns:r="http://schemas.openxmlformats.org/officeDocument/2006/relationships" id="259" r:id="R5b6721c0a4a04a19"/>
    <p:sldId xmlns:r="http://schemas.openxmlformats.org/officeDocument/2006/relationships" id="260" r:id="Rdf08a95eefc14b8f"/>
    <p:sldId xmlns:r="http://schemas.openxmlformats.org/officeDocument/2006/relationships" id="261" r:id="Rfc49a55fa8fc40b0"/>
    <p:sldId xmlns:r="http://schemas.openxmlformats.org/officeDocument/2006/relationships" id="262" r:id="Rfd1576b1d88b4c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1f36491014519" /><Relationship Type="http://schemas.openxmlformats.org/officeDocument/2006/relationships/slide" Target="/ppt/slides/slide1.xml" Id="Re8607cc9b5c9420e" /><Relationship Type="http://schemas.openxmlformats.org/officeDocument/2006/relationships/slide" Target="/ppt/slides/slide2.xml" Id="R622b5593ec9f4c87" /><Relationship Type="http://schemas.openxmlformats.org/officeDocument/2006/relationships/slide" Target="/ppt/slides/slide3.xml" Id="R4673e16a6458422f" /><Relationship Type="http://schemas.openxmlformats.org/officeDocument/2006/relationships/slide" Target="/ppt/slides/slide4.xml" Id="R5b6721c0a4a04a19" /><Relationship Type="http://schemas.openxmlformats.org/officeDocument/2006/relationships/slide" Target="/ppt/slides/slide5.xml" Id="Rdf08a95eefc14b8f" /><Relationship Type="http://schemas.openxmlformats.org/officeDocument/2006/relationships/slide" Target="/ppt/slides/slide6.xml" Id="Rfc49a55fa8fc40b0" /><Relationship Type="http://schemas.openxmlformats.org/officeDocument/2006/relationships/slide" Target="/ppt/slides/slide7.xml" Id="Rfd1576b1d88b4c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621333d61e41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394c812494120" /><Relationship Type="http://schemas.openxmlformats.org/officeDocument/2006/relationships/theme" Target="/ppt/slideMasters/theme/theme1.xml" Id="R95f65891504f41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c394c8124941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75d72777d41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87179a56c40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43260625343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d64490b6d44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c531c641a40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31c62a1804f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2f239de7c45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TINDE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6 604 527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639 546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682 760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2 112 002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FOKS MARINE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GRANGE ROAD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NOKS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931 544 802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