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71c382ae2948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9fe80c6dae4344"/>
  </p:sldMasterIdLst>
  <p:sldIdLst>
    <p:sldId xmlns:r="http://schemas.openxmlformats.org/officeDocument/2006/relationships" id="256" r:id="R0a371a8ce6bc4d5d"/>
    <p:sldId xmlns:r="http://schemas.openxmlformats.org/officeDocument/2006/relationships" id="257" r:id="R70602d0e26f74323"/>
    <p:sldId xmlns:r="http://schemas.openxmlformats.org/officeDocument/2006/relationships" id="258" r:id="Rf78c1b31fa0b48ed"/>
    <p:sldId xmlns:r="http://schemas.openxmlformats.org/officeDocument/2006/relationships" id="259" r:id="R0104f14a51b24529"/>
    <p:sldId xmlns:r="http://schemas.openxmlformats.org/officeDocument/2006/relationships" id="260" r:id="R78cffc72a4524e20"/>
    <p:sldId xmlns:r="http://schemas.openxmlformats.org/officeDocument/2006/relationships" id="261" r:id="Recfbeb4a65854066"/>
    <p:sldId xmlns:r="http://schemas.openxmlformats.org/officeDocument/2006/relationships" id="262" r:id="R2cedbcfc637949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fe80c6dae4344" /><Relationship Type="http://schemas.openxmlformats.org/officeDocument/2006/relationships/slide" Target="/ppt/slides/slide1.xml" Id="R0a371a8ce6bc4d5d" /><Relationship Type="http://schemas.openxmlformats.org/officeDocument/2006/relationships/slide" Target="/ppt/slides/slide2.xml" Id="R70602d0e26f74323" /><Relationship Type="http://schemas.openxmlformats.org/officeDocument/2006/relationships/slide" Target="/ppt/slides/slide3.xml" Id="Rf78c1b31fa0b48ed" /><Relationship Type="http://schemas.openxmlformats.org/officeDocument/2006/relationships/slide" Target="/ppt/slides/slide4.xml" Id="R0104f14a51b24529" /><Relationship Type="http://schemas.openxmlformats.org/officeDocument/2006/relationships/slide" Target="/ppt/slides/slide5.xml" Id="R78cffc72a4524e20" /><Relationship Type="http://schemas.openxmlformats.org/officeDocument/2006/relationships/slide" Target="/ppt/slides/slide6.xml" Id="Recfbeb4a65854066" /><Relationship Type="http://schemas.openxmlformats.org/officeDocument/2006/relationships/slide" Target="/ppt/slides/slide7.xml" Id="R2cedbcfc637949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f4a87deef42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6f3b08bb3467e" /><Relationship Type="http://schemas.openxmlformats.org/officeDocument/2006/relationships/theme" Target="/ppt/slideMasters/theme/theme1.xml" Id="R5f839fac2cae41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06f3b08bb346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0e86d2dbe4b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79e5f434f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03c31c2be48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1135fbd844f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d47c876ba47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7fb2186214f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3a83fc57646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SESQUILÉ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SESQUILÉ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SESQUILÉ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SESQUILÉ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SESQUILÉ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SESQUILÉ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1 791 807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1 791 807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SESQUILÉ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 NICOLAS DURAN OSPINA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SESQUILÉ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Ekornveien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931 604 813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SESQUILÉ HOLDING AS</a:t>
            </a:r>
          </a:p>
        </p:txBody>
      </p:sp>
    </p:spTree>
  </p:cSld>
  <p:clrMapOvr>
    <a:masterClrMapping xmlns:a="http://schemas.openxmlformats.org/drawingml/2006/main"/>
  </p:clrMapOvr>
</p:sld>
</file>