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8489d41e14e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7a73eb005460f"/>
  </p:sldMasterIdLst>
  <p:sldIdLst>
    <p:sldId xmlns:r="http://schemas.openxmlformats.org/officeDocument/2006/relationships" id="256" r:id="Rff7da67f08b4457d"/>
    <p:sldId xmlns:r="http://schemas.openxmlformats.org/officeDocument/2006/relationships" id="257" r:id="R6e1c721ce6224d90"/>
    <p:sldId xmlns:r="http://schemas.openxmlformats.org/officeDocument/2006/relationships" id="258" r:id="Re01dfff7ac4d4dc3"/>
    <p:sldId xmlns:r="http://schemas.openxmlformats.org/officeDocument/2006/relationships" id="259" r:id="R2c687ab805684e92"/>
    <p:sldId xmlns:r="http://schemas.openxmlformats.org/officeDocument/2006/relationships" id="260" r:id="Raba5e1d35b1b4120"/>
    <p:sldId xmlns:r="http://schemas.openxmlformats.org/officeDocument/2006/relationships" id="261" r:id="Rcf56949ade884ddd"/>
    <p:sldId xmlns:r="http://schemas.openxmlformats.org/officeDocument/2006/relationships" id="262" r:id="R93db4585aff640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7a73eb005460f" /><Relationship Type="http://schemas.openxmlformats.org/officeDocument/2006/relationships/slide" Target="/ppt/slides/slide1.xml" Id="Rff7da67f08b4457d" /><Relationship Type="http://schemas.openxmlformats.org/officeDocument/2006/relationships/slide" Target="/ppt/slides/slide2.xml" Id="R6e1c721ce6224d90" /><Relationship Type="http://schemas.openxmlformats.org/officeDocument/2006/relationships/slide" Target="/ppt/slides/slide3.xml" Id="Re01dfff7ac4d4dc3" /><Relationship Type="http://schemas.openxmlformats.org/officeDocument/2006/relationships/slide" Target="/ppt/slides/slide4.xml" Id="R2c687ab805684e92" /><Relationship Type="http://schemas.openxmlformats.org/officeDocument/2006/relationships/slide" Target="/ppt/slides/slide5.xml" Id="Raba5e1d35b1b4120" /><Relationship Type="http://schemas.openxmlformats.org/officeDocument/2006/relationships/slide" Target="/ppt/slides/slide6.xml" Id="Rcf56949ade884ddd" /><Relationship Type="http://schemas.openxmlformats.org/officeDocument/2006/relationships/slide" Target="/ppt/slides/slide7.xml" Id="R93db4585aff640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1841edd9a41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b526c9efd40e4" /><Relationship Type="http://schemas.openxmlformats.org/officeDocument/2006/relationships/theme" Target="/ppt/slideMasters/theme/theme1.xml" Id="R3b2e479035a546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8b526c9efd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579af240a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44dcb17a5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a0c94eef2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1ed6c726343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bbee519794a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e7e3bd15a49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53d173356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O.F.HOLDING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O.F.HOLDING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O.F.HOLDING AS ble etablert [år] og holder til i Hemnes.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O.F.HOLDING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O.F.HOLDING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O.F.HOLDING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−437 948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7 694 906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O.F.HOLDING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FJELD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O.F.HOLDING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Haugen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1970 Hemnes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931 608 339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O.F.HOLDING AS</a:t>
            </a:r>
          </a:p>
        </p:txBody>
      </p:sp>
    </p:spTree>
  </p:cSld>
  <p:clrMapOvr>
    <a:masterClrMapping xmlns:a="http://schemas.openxmlformats.org/drawingml/2006/main"/>
  </p:clrMapOvr>
</p:sld>
</file>