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50c5650dba45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e02e2b3b6147ae"/>
  </p:sldMasterIdLst>
  <p:sldIdLst>
    <p:sldId xmlns:r="http://schemas.openxmlformats.org/officeDocument/2006/relationships" id="256" r:id="Ra5c5ea46fa8e43a2"/>
    <p:sldId xmlns:r="http://schemas.openxmlformats.org/officeDocument/2006/relationships" id="257" r:id="R66aed7137731425a"/>
    <p:sldId xmlns:r="http://schemas.openxmlformats.org/officeDocument/2006/relationships" id="258" r:id="Re1760bc700374771"/>
    <p:sldId xmlns:r="http://schemas.openxmlformats.org/officeDocument/2006/relationships" id="259" r:id="Rda21289bfe2843ec"/>
    <p:sldId xmlns:r="http://schemas.openxmlformats.org/officeDocument/2006/relationships" id="260" r:id="Rc4dba608a10d41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02e2b3b6147ae" /><Relationship Type="http://schemas.openxmlformats.org/officeDocument/2006/relationships/slide" Target="/ppt/slides/slide1.xml" Id="Ra5c5ea46fa8e43a2" /><Relationship Type="http://schemas.openxmlformats.org/officeDocument/2006/relationships/slide" Target="/ppt/slides/slide2.xml" Id="R66aed7137731425a" /><Relationship Type="http://schemas.openxmlformats.org/officeDocument/2006/relationships/slide" Target="/ppt/slides/slide3.xml" Id="Re1760bc700374771" /><Relationship Type="http://schemas.openxmlformats.org/officeDocument/2006/relationships/slide" Target="/ppt/slides/slide4.xml" Id="Rda21289bfe2843ec" /><Relationship Type="http://schemas.openxmlformats.org/officeDocument/2006/relationships/slide" Target="/ppt/slides/slide5.xml" Id="Rc4dba608a10d41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0dd5e0de7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d27e09abb4a6c" /><Relationship Type="http://schemas.openxmlformats.org/officeDocument/2006/relationships/theme" Target="/ppt/slideMasters/theme/theme1.xml" Id="R7aff28b4eb25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4d27e09abb4a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4f37e3ffa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9dc28479644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536f7a84c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33708650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f8970d72e40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JAKT- OG FISKELAG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JAKT- OG FISKELAG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Bjarte Erstad, Spannsteigen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931 614 754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