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bfe34e84ab42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45d7c33b65402e"/>
  </p:sldMasterIdLst>
  <p:sldIdLst>
    <p:sldId xmlns:r="http://schemas.openxmlformats.org/officeDocument/2006/relationships" id="256" r:id="R6c2a0cd50165444c"/>
    <p:sldId xmlns:r="http://schemas.openxmlformats.org/officeDocument/2006/relationships" id="257" r:id="R76e3d3761ba64be0"/>
    <p:sldId xmlns:r="http://schemas.openxmlformats.org/officeDocument/2006/relationships" id="258" r:id="Rc0a36b81a8b1415d"/>
    <p:sldId xmlns:r="http://schemas.openxmlformats.org/officeDocument/2006/relationships" id="259" r:id="Rc334268171244fd6"/>
    <p:sldId xmlns:r="http://schemas.openxmlformats.org/officeDocument/2006/relationships" id="260" r:id="R0450c6fde5eb4285"/>
    <p:sldId xmlns:r="http://schemas.openxmlformats.org/officeDocument/2006/relationships" id="261" r:id="Raee8684d280a4f11"/>
    <p:sldId xmlns:r="http://schemas.openxmlformats.org/officeDocument/2006/relationships" id="262" r:id="R0a969475570747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45d7c33b65402e" /><Relationship Type="http://schemas.openxmlformats.org/officeDocument/2006/relationships/slide" Target="/ppt/slides/slide1.xml" Id="R6c2a0cd50165444c" /><Relationship Type="http://schemas.openxmlformats.org/officeDocument/2006/relationships/slide" Target="/ppt/slides/slide2.xml" Id="R76e3d3761ba64be0" /><Relationship Type="http://schemas.openxmlformats.org/officeDocument/2006/relationships/slide" Target="/ppt/slides/slide3.xml" Id="Rc0a36b81a8b1415d" /><Relationship Type="http://schemas.openxmlformats.org/officeDocument/2006/relationships/slide" Target="/ppt/slides/slide4.xml" Id="Rc334268171244fd6" /><Relationship Type="http://schemas.openxmlformats.org/officeDocument/2006/relationships/slide" Target="/ppt/slides/slide5.xml" Id="R0450c6fde5eb4285" /><Relationship Type="http://schemas.openxmlformats.org/officeDocument/2006/relationships/slide" Target="/ppt/slides/slide6.xml" Id="Raee8684d280a4f11" /><Relationship Type="http://schemas.openxmlformats.org/officeDocument/2006/relationships/slide" Target="/ppt/slides/slide7.xml" Id="R0a969475570747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108a62aa94f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8ffd6c12a4ba7" /><Relationship Type="http://schemas.openxmlformats.org/officeDocument/2006/relationships/theme" Target="/ppt/slideMasters/theme/theme1.xml" Id="R1e6e33927b8440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a8ffd6c12a4b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717a5676848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7196e627b40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d0e1ab7d54e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52386a54044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97acdf03649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6ffb37c3548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bff16758c45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JONIK HOLDING AS ble etablert [år] og holder til i Sandane.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−320 552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5 301 729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26 767 793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26 876 144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INGE KANDAL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Kandalsvegen 1340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6823 Sandane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931 669 982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JONIK HOLDING AS</a:t>
            </a:r>
          </a:p>
        </p:txBody>
      </p:sp>
    </p:spTree>
  </p:cSld>
  <p:clrMapOvr>
    <a:masterClrMapping xmlns:a="http://schemas.openxmlformats.org/drawingml/2006/main"/>
  </p:clrMapOvr>
</p:sld>
</file>