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2772f1d93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38c9a6f9d4295"/>
  </p:sldMasterIdLst>
  <p:sldIdLst>
    <p:sldId xmlns:r="http://schemas.openxmlformats.org/officeDocument/2006/relationships" id="256" r:id="Rafb6ae9c462441a0"/>
    <p:sldId xmlns:r="http://schemas.openxmlformats.org/officeDocument/2006/relationships" id="257" r:id="Rb8d575f5a92f42e3"/>
    <p:sldId xmlns:r="http://schemas.openxmlformats.org/officeDocument/2006/relationships" id="258" r:id="R8002062a93fc42ea"/>
    <p:sldId xmlns:r="http://schemas.openxmlformats.org/officeDocument/2006/relationships" id="259" r:id="R8d22459e15f549c3"/>
    <p:sldId xmlns:r="http://schemas.openxmlformats.org/officeDocument/2006/relationships" id="260" r:id="R221a0e85f0a9421a"/>
    <p:sldId xmlns:r="http://schemas.openxmlformats.org/officeDocument/2006/relationships" id="261" r:id="R27062387b7514184"/>
    <p:sldId xmlns:r="http://schemas.openxmlformats.org/officeDocument/2006/relationships" id="262" r:id="R8879bca6d4a4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38c9a6f9d4295" /><Relationship Type="http://schemas.openxmlformats.org/officeDocument/2006/relationships/slide" Target="/ppt/slides/slide1.xml" Id="Rafb6ae9c462441a0" /><Relationship Type="http://schemas.openxmlformats.org/officeDocument/2006/relationships/slide" Target="/ppt/slides/slide2.xml" Id="Rb8d575f5a92f42e3" /><Relationship Type="http://schemas.openxmlformats.org/officeDocument/2006/relationships/slide" Target="/ppt/slides/slide3.xml" Id="R8002062a93fc42ea" /><Relationship Type="http://schemas.openxmlformats.org/officeDocument/2006/relationships/slide" Target="/ppt/slides/slide4.xml" Id="R8d22459e15f549c3" /><Relationship Type="http://schemas.openxmlformats.org/officeDocument/2006/relationships/slide" Target="/ppt/slides/slide5.xml" Id="R221a0e85f0a9421a" /><Relationship Type="http://schemas.openxmlformats.org/officeDocument/2006/relationships/slide" Target="/ppt/slides/slide6.xml" Id="R27062387b7514184" /><Relationship Type="http://schemas.openxmlformats.org/officeDocument/2006/relationships/slide" Target="/ppt/slides/slide7.xml" Id="R8879bca6d4a4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b8a9b91e9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30571cd640b6" /><Relationship Type="http://schemas.openxmlformats.org/officeDocument/2006/relationships/theme" Target="/ppt/slideMasters/theme/theme1.xml" Id="R9d754de4b985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c30571cd6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9a5edd40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984a501a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1e82d167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dd590f13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2147ae28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3a866349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13f96e0b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Haugen, President Harbitz'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931 679 988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SOON AS</a:t>
            </a:r>
          </a:p>
        </p:txBody>
      </p:sp>
    </p:spTree>
  </p:cSld>
  <p:clrMapOvr>
    <a:masterClrMapping xmlns:a="http://schemas.openxmlformats.org/drawingml/2006/main"/>
  </p:clrMapOvr>
</p:sld>
</file>