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18a912947c47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3e005be9c24eb5"/>
  </p:sldMasterIdLst>
  <p:sldIdLst>
    <p:sldId xmlns:r="http://schemas.openxmlformats.org/officeDocument/2006/relationships" id="256" r:id="R79fa12b7d7c446fb"/>
    <p:sldId xmlns:r="http://schemas.openxmlformats.org/officeDocument/2006/relationships" id="257" r:id="R9826291044ed4ab9"/>
    <p:sldId xmlns:r="http://schemas.openxmlformats.org/officeDocument/2006/relationships" id="258" r:id="R8fad4658d5964b04"/>
    <p:sldId xmlns:r="http://schemas.openxmlformats.org/officeDocument/2006/relationships" id="259" r:id="Rb0e13ef8cb574032"/>
    <p:sldId xmlns:r="http://schemas.openxmlformats.org/officeDocument/2006/relationships" id="260" r:id="R5ce32e1f793b444e"/>
    <p:sldId xmlns:r="http://schemas.openxmlformats.org/officeDocument/2006/relationships" id="261" r:id="R1ef29dcb568247ad"/>
    <p:sldId xmlns:r="http://schemas.openxmlformats.org/officeDocument/2006/relationships" id="262" r:id="Rcb3742c97ec74a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3e005be9c24eb5" /><Relationship Type="http://schemas.openxmlformats.org/officeDocument/2006/relationships/slide" Target="/ppt/slides/slide1.xml" Id="R79fa12b7d7c446fb" /><Relationship Type="http://schemas.openxmlformats.org/officeDocument/2006/relationships/slide" Target="/ppt/slides/slide2.xml" Id="R9826291044ed4ab9" /><Relationship Type="http://schemas.openxmlformats.org/officeDocument/2006/relationships/slide" Target="/ppt/slides/slide3.xml" Id="R8fad4658d5964b04" /><Relationship Type="http://schemas.openxmlformats.org/officeDocument/2006/relationships/slide" Target="/ppt/slides/slide4.xml" Id="Rb0e13ef8cb574032" /><Relationship Type="http://schemas.openxmlformats.org/officeDocument/2006/relationships/slide" Target="/ppt/slides/slide5.xml" Id="R5ce32e1f793b444e" /><Relationship Type="http://schemas.openxmlformats.org/officeDocument/2006/relationships/slide" Target="/ppt/slides/slide6.xml" Id="R1ef29dcb568247ad" /><Relationship Type="http://schemas.openxmlformats.org/officeDocument/2006/relationships/slide" Target="/ppt/slides/slide7.xml" Id="Rcb3742c97ec74a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03f2ac638c49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ca9395a7c4f8d" /><Relationship Type="http://schemas.openxmlformats.org/officeDocument/2006/relationships/theme" Target="/ppt/slideMasters/theme/theme1.xml" Id="Re87d58b3ca4949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9ca9395a7c4f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494251ee14a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76682988b4a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220eabe554d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465a335804f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2dd0c51d94d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5fe09dbc341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6240918004b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TIMIA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TIMIA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126 324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197 402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454 580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Seterveien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931 684 507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TIMIA INVEST AS</a:t>
            </a:r>
          </a:p>
        </p:txBody>
      </p:sp>
    </p:spTree>
  </p:cSld>
  <p:clrMapOvr>
    <a:masterClrMapping xmlns:a="http://schemas.openxmlformats.org/drawingml/2006/main"/>
  </p:clrMapOvr>
</p:sld>
</file>