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b364e763894a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c507e3209241a0"/>
  </p:sldMasterIdLst>
  <p:sldIdLst>
    <p:sldId xmlns:r="http://schemas.openxmlformats.org/officeDocument/2006/relationships" id="256" r:id="R58de7deb818a49e0"/>
    <p:sldId xmlns:r="http://schemas.openxmlformats.org/officeDocument/2006/relationships" id="257" r:id="R945f9845a5534f73"/>
    <p:sldId xmlns:r="http://schemas.openxmlformats.org/officeDocument/2006/relationships" id="258" r:id="Rb5327f398fee4f6c"/>
    <p:sldId xmlns:r="http://schemas.openxmlformats.org/officeDocument/2006/relationships" id="259" r:id="R8df0cc1b319e49d5"/>
    <p:sldId xmlns:r="http://schemas.openxmlformats.org/officeDocument/2006/relationships" id="260" r:id="R218dc9835aee4c7d"/>
    <p:sldId xmlns:r="http://schemas.openxmlformats.org/officeDocument/2006/relationships" id="261" r:id="R5569ff0a48524001"/>
    <p:sldId xmlns:r="http://schemas.openxmlformats.org/officeDocument/2006/relationships" id="262" r:id="R3a172292277a47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c507e3209241a0" /><Relationship Type="http://schemas.openxmlformats.org/officeDocument/2006/relationships/slide" Target="/ppt/slides/slide1.xml" Id="R58de7deb818a49e0" /><Relationship Type="http://schemas.openxmlformats.org/officeDocument/2006/relationships/slide" Target="/ppt/slides/slide2.xml" Id="R945f9845a5534f73" /><Relationship Type="http://schemas.openxmlformats.org/officeDocument/2006/relationships/slide" Target="/ppt/slides/slide3.xml" Id="Rb5327f398fee4f6c" /><Relationship Type="http://schemas.openxmlformats.org/officeDocument/2006/relationships/slide" Target="/ppt/slides/slide4.xml" Id="R8df0cc1b319e49d5" /><Relationship Type="http://schemas.openxmlformats.org/officeDocument/2006/relationships/slide" Target="/ppt/slides/slide5.xml" Id="R218dc9835aee4c7d" /><Relationship Type="http://schemas.openxmlformats.org/officeDocument/2006/relationships/slide" Target="/ppt/slides/slide6.xml" Id="R5569ff0a48524001" /><Relationship Type="http://schemas.openxmlformats.org/officeDocument/2006/relationships/slide" Target="/ppt/slides/slide7.xml" Id="R3a172292277a47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c4146d527743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039cf26f6414a" /><Relationship Type="http://schemas.openxmlformats.org/officeDocument/2006/relationships/theme" Target="/ppt/slideMasters/theme/theme1.xml" Id="R74b686f0711e4d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a039cf26f641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ab378c8a14a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ad1497fff48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7754c3d2f4c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77d84da7742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5d90198ac4f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b8b7bc61248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0a8da86b64c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GRAYLING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GRAYLING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GRAYLING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GRAYLING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GRAYLING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GRAYLING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438 538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828 876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828 876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GRAYLING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CHRISTEN HARR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GRAYLING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Sollerudveien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931 698 753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GRAYLING INVEST AS</a:t>
            </a:r>
          </a:p>
        </p:txBody>
      </p:sp>
    </p:spTree>
  </p:cSld>
  <p:clrMapOvr>
    <a:masterClrMapping xmlns:a="http://schemas.openxmlformats.org/drawingml/2006/main"/>
  </p:clrMapOvr>
</p:sld>
</file>