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234e7ee42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99b55bae042fa"/>
  </p:sldMasterIdLst>
  <p:sldIdLst>
    <p:sldId xmlns:r="http://schemas.openxmlformats.org/officeDocument/2006/relationships" id="256" r:id="Rbe95b76de4324dcb"/>
    <p:sldId xmlns:r="http://schemas.openxmlformats.org/officeDocument/2006/relationships" id="257" r:id="R3bedb1a0c09e449b"/>
    <p:sldId xmlns:r="http://schemas.openxmlformats.org/officeDocument/2006/relationships" id="258" r:id="R4d280ac5bcd848e8"/>
    <p:sldId xmlns:r="http://schemas.openxmlformats.org/officeDocument/2006/relationships" id="259" r:id="Ra8736095e6d64783"/>
    <p:sldId xmlns:r="http://schemas.openxmlformats.org/officeDocument/2006/relationships" id="260" r:id="R33441db7b13d43d6"/>
    <p:sldId xmlns:r="http://schemas.openxmlformats.org/officeDocument/2006/relationships" id="261" r:id="R63ecb5e75b704955"/>
    <p:sldId xmlns:r="http://schemas.openxmlformats.org/officeDocument/2006/relationships" id="262" r:id="R7c6a1901394242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99b55bae042fa" /><Relationship Type="http://schemas.openxmlformats.org/officeDocument/2006/relationships/slide" Target="/ppt/slides/slide1.xml" Id="Rbe95b76de4324dcb" /><Relationship Type="http://schemas.openxmlformats.org/officeDocument/2006/relationships/slide" Target="/ppt/slides/slide2.xml" Id="R3bedb1a0c09e449b" /><Relationship Type="http://schemas.openxmlformats.org/officeDocument/2006/relationships/slide" Target="/ppt/slides/slide3.xml" Id="R4d280ac5bcd848e8" /><Relationship Type="http://schemas.openxmlformats.org/officeDocument/2006/relationships/slide" Target="/ppt/slides/slide4.xml" Id="Ra8736095e6d64783" /><Relationship Type="http://schemas.openxmlformats.org/officeDocument/2006/relationships/slide" Target="/ppt/slides/slide5.xml" Id="R33441db7b13d43d6" /><Relationship Type="http://schemas.openxmlformats.org/officeDocument/2006/relationships/slide" Target="/ppt/slides/slide6.xml" Id="R63ecb5e75b704955" /><Relationship Type="http://schemas.openxmlformats.org/officeDocument/2006/relationships/slide" Target="/ppt/slides/slide7.xml" Id="R7c6a1901394242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17b4e6db1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39948f38f4260" /><Relationship Type="http://schemas.openxmlformats.org/officeDocument/2006/relationships/theme" Target="/ppt/slideMasters/theme/theme1.xml" Id="Rb6ca47ea6ec641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39948f38f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d00e9624a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bd2cbf68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81516dcd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ecc0e618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3e0160730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eb54001e6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5c4ae920d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COCKTAILS &amp; DREAMS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COCKTAILS &amp; DREAMS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COCKTAILS &amp; DREAMS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COCKTAILS &amp; DREAMS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COCKTAILS &amp; DREAMS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COCKTAILS &amp; DREAMS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1 095 180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COCKTAILS &amp; DREAMS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MIRAS MOVASSI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COCKTAILS &amp; DREAMS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Miras Movassi, Simensbråtveien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931 701 967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COCKTAILS &amp; DREAMS HOLDING AS</a:t>
            </a:r>
          </a:p>
        </p:txBody>
      </p:sp>
    </p:spTree>
  </p:cSld>
  <p:clrMapOvr>
    <a:masterClrMapping xmlns:a="http://schemas.openxmlformats.org/drawingml/2006/main"/>
  </p:clrMapOvr>
</p:sld>
</file>