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cc18080e4114fa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33f5bad8a4947ef"/>
  </p:sldMasterIdLst>
  <p:sldIdLst>
    <p:sldId xmlns:r="http://schemas.openxmlformats.org/officeDocument/2006/relationships" id="256" r:id="R664d3747491c431f"/>
    <p:sldId xmlns:r="http://schemas.openxmlformats.org/officeDocument/2006/relationships" id="257" r:id="Rad40fa1f160d47ac"/>
    <p:sldId xmlns:r="http://schemas.openxmlformats.org/officeDocument/2006/relationships" id="258" r:id="R193780f17a414018"/>
    <p:sldId xmlns:r="http://schemas.openxmlformats.org/officeDocument/2006/relationships" id="259" r:id="R0993095b25634d45"/>
    <p:sldId xmlns:r="http://schemas.openxmlformats.org/officeDocument/2006/relationships" id="260" r:id="Rd27392c3c61e4c5f"/>
    <p:sldId xmlns:r="http://schemas.openxmlformats.org/officeDocument/2006/relationships" id="261" r:id="R96c759cbc93b41b8"/>
    <p:sldId xmlns:r="http://schemas.openxmlformats.org/officeDocument/2006/relationships" id="262" r:id="R081b09375783405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3f5bad8a4947ef" /><Relationship Type="http://schemas.openxmlformats.org/officeDocument/2006/relationships/slide" Target="/ppt/slides/slide1.xml" Id="R664d3747491c431f" /><Relationship Type="http://schemas.openxmlformats.org/officeDocument/2006/relationships/slide" Target="/ppt/slides/slide2.xml" Id="Rad40fa1f160d47ac" /><Relationship Type="http://schemas.openxmlformats.org/officeDocument/2006/relationships/slide" Target="/ppt/slides/slide3.xml" Id="R193780f17a414018" /><Relationship Type="http://schemas.openxmlformats.org/officeDocument/2006/relationships/slide" Target="/ppt/slides/slide4.xml" Id="R0993095b25634d45" /><Relationship Type="http://schemas.openxmlformats.org/officeDocument/2006/relationships/slide" Target="/ppt/slides/slide5.xml" Id="Rd27392c3c61e4c5f" /><Relationship Type="http://schemas.openxmlformats.org/officeDocument/2006/relationships/slide" Target="/ppt/slides/slide6.xml" Id="R96c759cbc93b41b8" /><Relationship Type="http://schemas.openxmlformats.org/officeDocument/2006/relationships/slide" Target="/ppt/slides/slide7.xml" Id="R081b09375783405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6c7b5a613a4d2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915969eae340bc" /><Relationship Type="http://schemas.openxmlformats.org/officeDocument/2006/relationships/theme" Target="/ppt/slideMasters/theme/theme1.xml" Id="Rdad569745f3d4c3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5915969eae340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f10006c0bd47b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1dac98db3b4f4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ea084c58a44a1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aaf3f2614c47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cb1f062e05403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3b99ad0b9841c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e78f31faf1477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4K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4K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4K INVEST AS ble etablert [år] og holder til i Bekkestua.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4K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4K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4K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463 442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722 469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722 469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4K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 LOSSIUS ELLEFSEN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4K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Nadderudlia 33A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1357 Bekkestua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931 724 010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4K INVEST AS</a:t>
            </a:r>
          </a:p>
        </p:txBody>
      </p:sp>
    </p:spTree>
  </p:cSld>
  <p:clrMapOvr>
    <a:masterClrMapping xmlns:a="http://schemas.openxmlformats.org/drawingml/2006/main"/>
  </p:clrMapOvr>
</p:sld>
</file>