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f09805aa3b48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3b236f9445477b"/>
  </p:sldMasterIdLst>
  <p:sldIdLst>
    <p:sldId xmlns:r="http://schemas.openxmlformats.org/officeDocument/2006/relationships" id="256" r:id="Ra3f68e87d2e14f07"/>
    <p:sldId xmlns:r="http://schemas.openxmlformats.org/officeDocument/2006/relationships" id="257" r:id="Rbf5514dcf16547b7"/>
    <p:sldId xmlns:r="http://schemas.openxmlformats.org/officeDocument/2006/relationships" id="258" r:id="Rff24f59b5c784368"/>
    <p:sldId xmlns:r="http://schemas.openxmlformats.org/officeDocument/2006/relationships" id="259" r:id="R4fe9a3e191514eca"/>
    <p:sldId xmlns:r="http://schemas.openxmlformats.org/officeDocument/2006/relationships" id="260" r:id="R65fc6635d4c74b23"/>
    <p:sldId xmlns:r="http://schemas.openxmlformats.org/officeDocument/2006/relationships" id="261" r:id="Rffab3f6e1291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3b236f9445477b" /><Relationship Type="http://schemas.openxmlformats.org/officeDocument/2006/relationships/slide" Target="/ppt/slides/slide1.xml" Id="Ra3f68e87d2e14f07" /><Relationship Type="http://schemas.openxmlformats.org/officeDocument/2006/relationships/slide" Target="/ppt/slides/slide2.xml" Id="Rbf5514dcf16547b7" /><Relationship Type="http://schemas.openxmlformats.org/officeDocument/2006/relationships/slide" Target="/ppt/slides/slide3.xml" Id="Rff24f59b5c784368" /><Relationship Type="http://schemas.openxmlformats.org/officeDocument/2006/relationships/slide" Target="/ppt/slides/slide4.xml" Id="R4fe9a3e191514eca" /><Relationship Type="http://schemas.openxmlformats.org/officeDocument/2006/relationships/slide" Target="/ppt/slides/slide5.xml" Id="R65fc6635d4c74b23" /><Relationship Type="http://schemas.openxmlformats.org/officeDocument/2006/relationships/slide" Target="/ppt/slides/slide6.xml" Id="Rffab3f6e1291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2bd8a86067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ecf1471b14ed4" /><Relationship Type="http://schemas.openxmlformats.org/officeDocument/2006/relationships/theme" Target="/ppt/slideMasters/theme/theme1.xml" Id="R2c6314ac3e23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ecf1471b1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d3f0ddbb4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a60e698c5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8660d1e6949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cd58509b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1bc6eb44d45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f367bf9a74b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FGH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FGH BUSINESS MANAGEMENT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5 732 432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1 672 201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931 776 274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FGH BUSINESS MANAGEMENT AS</a:t>
            </a:r>
          </a:p>
        </p:txBody>
      </p:sp>
    </p:spTree>
  </p:cSld>
  <p:clrMapOvr>
    <a:masterClrMapping xmlns:a="http://schemas.openxmlformats.org/drawingml/2006/main"/>
  </p:clrMapOvr>
</p:sld>
</file>