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71ea0e507b49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57f08b0e2240fc"/>
  </p:sldMasterIdLst>
  <p:sldIdLst>
    <p:sldId xmlns:r="http://schemas.openxmlformats.org/officeDocument/2006/relationships" id="256" r:id="Rc80a8229bd694b8a"/>
    <p:sldId xmlns:r="http://schemas.openxmlformats.org/officeDocument/2006/relationships" id="257" r:id="R7a6e667d83874dc2"/>
    <p:sldId xmlns:r="http://schemas.openxmlformats.org/officeDocument/2006/relationships" id="258" r:id="R8f0a3a655844421d"/>
    <p:sldId xmlns:r="http://schemas.openxmlformats.org/officeDocument/2006/relationships" id="259" r:id="R04503caa1f0e46ac"/>
    <p:sldId xmlns:r="http://schemas.openxmlformats.org/officeDocument/2006/relationships" id="260" r:id="R59af0d35892b4543"/>
    <p:sldId xmlns:r="http://schemas.openxmlformats.org/officeDocument/2006/relationships" id="261" r:id="Ra6110ea799a94d14"/>
    <p:sldId xmlns:r="http://schemas.openxmlformats.org/officeDocument/2006/relationships" id="262" r:id="Re52c961553b84f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7f08b0e2240fc" /><Relationship Type="http://schemas.openxmlformats.org/officeDocument/2006/relationships/slide" Target="/ppt/slides/slide1.xml" Id="Rc80a8229bd694b8a" /><Relationship Type="http://schemas.openxmlformats.org/officeDocument/2006/relationships/slide" Target="/ppt/slides/slide2.xml" Id="R7a6e667d83874dc2" /><Relationship Type="http://schemas.openxmlformats.org/officeDocument/2006/relationships/slide" Target="/ppt/slides/slide3.xml" Id="R8f0a3a655844421d" /><Relationship Type="http://schemas.openxmlformats.org/officeDocument/2006/relationships/slide" Target="/ppt/slides/slide4.xml" Id="R04503caa1f0e46ac" /><Relationship Type="http://schemas.openxmlformats.org/officeDocument/2006/relationships/slide" Target="/ppt/slides/slide5.xml" Id="R59af0d35892b4543" /><Relationship Type="http://schemas.openxmlformats.org/officeDocument/2006/relationships/slide" Target="/ppt/slides/slide6.xml" Id="Ra6110ea799a94d14" /><Relationship Type="http://schemas.openxmlformats.org/officeDocument/2006/relationships/slide" Target="/ppt/slides/slide7.xml" Id="Re52c961553b84f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defc8deed47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8af0a6c4e484a" /><Relationship Type="http://schemas.openxmlformats.org/officeDocument/2006/relationships/theme" Target="/ppt/slideMasters/theme/theme1.xml" Id="R3891e976a91c43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98af0a6c4e48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7bbdc320748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d57281fa24b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ccc8378d34d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fb050add94f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b9e2dea1849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6fda92da845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511ee1f4446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REFSUM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REFSUM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751 049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1 188 549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REFSUM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CHRISTOPHER REFSUM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11E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931 783 122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REFSUM HOLDING AS</a:t>
            </a:r>
          </a:p>
        </p:txBody>
      </p:sp>
    </p:spTree>
  </p:cSld>
  <p:clrMapOvr>
    <a:masterClrMapping xmlns:a="http://schemas.openxmlformats.org/drawingml/2006/main"/>
  </p:clrMapOvr>
</p:sld>
</file>