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62aab6db557451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d3dde52bb9f42a8"/>
  </p:sldMasterIdLst>
  <p:sldIdLst>
    <p:sldId xmlns:r="http://schemas.openxmlformats.org/officeDocument/2006/relationships" id="256" r:id="R4e353c06436a4bfd"/>
    <p:sldId xmlns:r="http://schemas.openxmlformats.org/officeDocument/2006/relationships" id="257" r:id="R45b9f81a8ec84237"/>
    <p:sldId xmlns:r="http://schemas.openxmlformats.org/officeDocument/2006/relationships" id="258" r:id="R168cb1ac735940bb"/>
    <p:sldId xmlns:r="http://schemas.openxmlformats.org/officeDocument/2006/relationships" id="259" r:id="R982d12dcda9d49f2"/>
    <p:sldId xmlns:r="http://schemas.openxmlformats.org/officeDocument/2006/relationships" id="260" r:id="Reb786fcef2414a17"/>
    <p:sldId xmlns:r="http://schemas.openxmlformats.org/officeDocument/2006/relationships" id="261" r:id="Rf3b7579f13cc4148"/>
    <p:sldId xmlns:r="http://schemas.openxmlformats.org/officeDocument/2006/relationships" id="262" r:id="R2dd7e44f291f44b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d3dde52bb9f42a8" /><Relationship Type="http://schemas.openxmlformats.org/officeDocument/2006/relationships/slide" Target="/ppt/slides/slide1.xml" Id="R4e353c06436a4bfd" /><Relationship Type="http://schemas.openxmlformats.org/officeDocument/2006/relationships/slide" Target="/ppt/slides/slide2.xml" Id="R45b9f81a8ec84237" /><Relationship Type="http://schemas.openxmlformats.org/officeDocument/2006/relationships/slide" Target="/ppt/slides/slide3.xml" Id="R168cb1ac735940bb" /><Relationship Type="http://schemas.openxmlformats.org/officeDocument/2006/relationships/slide" Target="/ppt/slides/slide4.xml" Id="R982d12dcda9d49f2" /><Relationship Type="http://schemas.openxmlformats.org/officeDocument/2006/relationships/slide" Target="/ppt/slides/slide5.xml" Id="Reb786fcef2414a17" /><Relationship Type="http://schemas.openxmlformats.org/officeDocument/2006/relationships/slide" Target="/ppt/slides/slide6.xml" Id="Rf3b7579f13cc4148" /><Relationship Type="http://schemas.openxmlformats.org/officeDocument/2006/relationships/slide" Target="/ppt/slides/slide7.xml" Id="R2dd7e44f291f44b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ef9216c0150472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c5e86e80324ac3" /><Relationship Type="http://schemas.openxmlformats.org/officeDocument/2006/relationships/theme" Target="/ppt/slideMasters/theme/theme1.xml" Id="Ra63966c5b32e468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ec5e86e80324ac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31a77e6c3b4e1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4d5d60d3d34a8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d843649f4242e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37cdeb8b7a43e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c8dba8a3c549c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23a8af16cf4e7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90f383b058425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PIKE-VALLEY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PIKE-VALLEY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PIKE-VALLEY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PIKE-VALLEY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PIKE-VALLEY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PIKE-VALLEY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−6 888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459 740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1 341 804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1 348 611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PIKE-VALLEY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WILHELM TRUMPY GEDDE-DAHL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PIKE-VALLEY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Wilhelm Gedde-Dahl, Risbekkveien 9A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0778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931 833 014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PIKE-VALLEY INVEST AS</a:t>
            </a:r>
          </a:p>
        </p:txBody>
      </p:sp>
    </p:spTree>
  </p:cSld>
  <p:clrMapOvr>
    <a:masterClrMapping xmlns:a="http://schemas.openxmlformats.org/drawingml/2006/main"/>
  </p:clrMapOvr>
</p:sld>
</file>