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1bb8e9ad234f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a9dbce1bf4aba"/>
  </p:sldMasterIdLst>
  <p:sldIdLst>
    <p:sldId xmlns:r="http://schemas.openxmlformats.org/officeDocument/2006/relationships" id="256" r:id="R0c48886f91574e65"/>
    <p:sldId xmlns:r="http://schemas.openxmlformats.org/officeDocument/2006/relationships" id="257" r:id="R4a6e8f8a7cb14f9d"/>
    <p:sldId xmlns:r="http://schemas.openxmlformats.org/officeDocument/2006/relationships" id="258" r:id="R8b22d930d8fa4c18"/>
    <p:sldId xmlns:r="http://schemas.openxmlformats.org/officeDocument/2006/relationships" id="259" r:id="Rddce943d9823416a"/>
    <p:sldId xmlns:r="http://schemas.openxmlformats.org/officeDocument/2006/relationships" id="260" r:id="Raed887cdf2134c38"/>
    <p:sldId xmlns:r="http://schemas.openxmlformats.org/officeDocument/2006/relationships" id="261" r:id="Rabe22cd8b0264be5"/>
    <p:sldId xmlns:r="http://schemas.openxmlformats.org/officeDocument/2006/relationships" id="262" r:id="Rfe8efb97a0db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a9dbce1bf4aba" /><Relationship Type="http://schemas.openxmlformats.org/officeDocument/2006/relationships/slide" Target="/ppt/slides/slide1.xml" Id="R0c48886f91574e65" /><Relationship Type="http://schemas.openxmlformats.org/officeDocument/2006/relationships/slide" Target="/ppt/slides/slide2.xml" Id="R4a6e8f8a7cb14f9d" /><Relationship Type="http://schemas.openxmlformats.org/officeDocument/2006/relationships/slide" Target="/ppt/slides/slide3.xml" Id="R8b22d930d8fa4c18" /><Relationship Type="http://schemas.openxmlformats.org/officeDocument/2006/relationships/slide" Target="/ppt/slides/slide4.xml" Id="Rddce943d9823416a" /><Relationship Type="http://schemas.openxmlformats.org/officeDocument/2006/relationships/slide" Target="/ppt/slides/slide5.xml" Id="Raed887cdf2134c38" /><Relationship Type="http://schemas.openxmlformats.org/officeDocument/2006/relationships/slide" Target="/ppt/slides/slide6.xml" Id="Rabe22cd8b0264be5" /><Relationship Type="http://schemas.openxmlformats.org/officeDocument/2006/relationships/slide" Target="/ppt/slides/slide7.xml" Id="Rfe8efb97a0db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991dd7e5548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7a4192bf04205" /><Relationship Type="http://schemas.openxmlformats.org/officeDocument/2006/relationships/theme" Target="/ppt/slideMasters/theme/theme1.xml" Id="R4719dbcf8e7f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7a4192bf0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e10dac1146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a7c53b5a6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4a89d9919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17e61e47248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403f907f445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2dcaa96c4b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01c12208a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 BASS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1 834 340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SELE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Astreavegen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931 845 136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